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Proxima Nova"/>
      <p:regular r:id="rId49"/>
      <p:bold r:id="rId50"/>
      <p:italic r:id="rId51"/>
      <p:boldItalic r:id="rId52"/>
    </p:embeddedFont>
    <p:embeddedFont>
      <p:font typeface="Roboto Medium"/>
      <p:regular r:id="rId53"/>
      <p:bold r:id="rId54"/>
      <p:italic r:id="rId55"/>
      <p:boldItalic r:id="rId56"/>
    </p:embeddedFont>
    <p:embeddedFont>
      <p:font typeface="Amatic SC"/>
      <p:regular r:id="rId57"/>
      <p:bold r:id="rId58"/>
    </p:embeddedFont>
    <p:embeddedFont>
      <p:font typeface="Mada"/>
      <p:regular r:id="rId59"/>
      <p:bold r:id="rId60"/>
    </p:embeddedFont>
    <p:embeddedFont>
      <p:font typeface="Bebas Neue"/>
      <p:regular r:id="rId61"/>
    </p:embeddedFont>
    <p:embeddedFont>
      <p:font typeface="Proxima Nova Semibold"/>
      <p:regular r:id="rId62"/>
      <p:bold r:id="rId63"/>
      <p:boldItalic r:id="rId64"/>
    </p:embeddedFont>
    <p:embeddedFont>
      <p:font typeface="Albert Sans"/>
      <p:regular r:id="rId65"/>
      <p:bold r:id="rId66"/>
      <p:italic r:id="rId67"/>
      <p:boldItalic r:id="rId68"/>
    </p:embeddedFont>
    <p:embeddedFont>
      <p:font typeface="Mada SemiBold"/>
      <p:regular r:id="rId69"/>
      <p:bold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0CA88E2-E7D1-4EAC-8FC4-47F2617B6200}">
  <a:tblStyle styleId="{90CA88E2-E7D1-4EAC-8FC4-47F2617B620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64A1BEC-44F4-4EB7-A255-004E6FB4242A}"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ProximaNova-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0" Type="http://schemas.openxmlformats.org/officeDocument/2006/relationships/font" Target="fonts/MadaSemiBold-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ProximaNovaSemibold-regular.fntdata"/><Relationship Id="rId61" Type="http://schemas.openxmlformats.org/officeDocument/2006/relationships/font" Target="fonts/BebasNeue-regular.fntdata"/><Relationship Id="rId20" Type="http://schemas.openxmlformats.org/officeDocument/2006/relationships/slide" Target="slides/slide13.xml"/><Relationship Id="rId64" Type="http://schemas.openxmlformats.org/officeDocument/2006/relationships/font" Target="fonts/ProximaNovaSemibold-boldItalic.fntdata"/><Relationship Id="rId63" Type="http://schemas.openxmlformats.org/officeDocument/2006/relationships/font" Target="fonts/ProximaNovaSemibold-bold.fntdata"/><Relationship Id="rId22" Type="http://schemas.openxmlformats.org/officeDocument/2006/relationships/slide" Target="slides/slide15.xml"/><Relationship Id="rId66" Type="http://schemas.openxmlformats.org/officeDocument/2006/relationships/font" Target="fonts/AlbertSans-bold.fntdata"/><Relationship Id="rId21" Type="http://schemas.openxmlformats.org/officeDocument/2006/relationships/slide" Target="slides/slide14.xml"/><Relationship Id="rId65" Type="http://schemas.openxmlformats.org/officeDocument/2006/relationships/font" Target="fonts/AlbertSans-regular.fntdata"/><Relationship Id="rId24" Type="http://schemas.openxmlformats.org/officeDocument/2006/relationships/slide" Target="slides/slide17.xml"/><Relationship Id="rId68" Type="http://schemas.openxmlformats.org/officeDocument/2006/relationships/font" Target="fonts/AlbertSans-boldItalic.fntdata"/><Relationship Id="rId23" Type="http://schemas.openxmlformats.org/officeDocument/2006/relationships/slide" Target="slides/slide16.xml"/><Relationship Id="rId67" Type="http://schemas.openxmlformats.org/officeDocument/2006/relationships/font" Target="fonts/AlbertSans-italic.fntdata"/><Relationship Id="rId60" Type="http://schemas.openxmlformats.org/officeDocument/2006/relationships/font" Target="fonts/Mada-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MadaSemiBold-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RobotoMedium-regular.fntdata"/><Relationship Id="rId52" Type="http://schemas.openxmlformats.org/officeDocument/2006/relationships/font" Target="fonts/ProximaNova-boldItalic.fntdata"/><Relationship Id="rId11" Type="http://schemas.openxmlformats.org/officeDocument/2006/relationships/slide" Target="slides/slide4.xml"/><Relationship Id="rId55" Type="http://schemas.openxmlformats.org/officeDocument/2006/relationships/font" Target="fonts/RobotoMedium-italic.fntdata"/><Relationship Id="rId10" Type="http://schemas.openxmlformats.org/officeDocument/2006/relationships/slide" Target="slides/slide3.xml"/><Relationship Id="rId54" Type="http://schemas.openxmlformats.org/officeDocument/2006/relationships/font" Target="fonts/RobotoMedium-bold.fntdata"/><Relationship Id="rId13" Type="http://schemas.openxmlformats.org/officeDocument/2006/relationships/slide" Target="slides/slide6.xml"/><Relationship Id="rId57" Type="http://schemas.openxmlformats.org/officeDocument/2006/relationships/font" Target="fonts/AmaticSC-regular.fntdata"/><Relationship Id="rId12" Type="http://schemas.openxmlformats.org/officeDocument/2006/relationships/slide" Target="slides/slide5.xml"/><Relationship Id="rId56" Type="http://schemas.openxmlformats.org/officeDocument/2006/relationships/font" Target="fonts/RobotoMedium-boldItalic.fntdata"/><Relationship Id="rId15" Type="http://schemas.openxmlformats.org/officeDocument/2006/relationships/slide" Target="slides/slide8.xml"/><Relationship Id="rId59" Type="http://schemas.openxmlformats.org/officeDocument/2006/relationships/font" Target="fonts/Mada-regular.fntdata"/><Relationship Id="rId14" Type="http://schemas.openxmlformats.org/officeDocument/2006/relationships/slide" Target="slides/slide7.xml"/><Relationship Id="rId58" Type="http://schemas.openxmlformats.org/officeDocument/2006/relationships/font" Target="fonts/AmaticSC-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png>
</file>

<file path=ppt/media/image12.jpg>
</file>

<file path=ppt/media/image13.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png>
</file>

<file path=ppt/media/image23.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573532aaa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73532aaa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ff18b49f31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ff18b49f31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204a4cece8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204a4cece8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125d80b41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125d80b41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1ff18b49f31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1ff18b49f31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04a4cece88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04a4cece88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1ff18b49f31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ff18b49f31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204a31f363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204a31f363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251822890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251822890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1125d80b419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1125d80b419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1ff18b49f31_1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1ff18b49f31_1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0fb8bc67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0fb8bc67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1125d80b41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1125d80b41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256fee50a3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256fee50a3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25773813d52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25773813d52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25773813d52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25773813d52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 name="Shape 1045"/>
        <p:cNvGrpSpPr/>
        <p:nvPr/>
      </p:nvGrpSpPr>
      <p:grpSpPr>
        <a:xfrm>
          <a:off x="0" y="0"/>
          <a:ext cx="0" cy="0"/>
          <a:chOff x="0" y="0"/>
          <a:chExt cx="0" cy="0"/>
        </a:xfrm>
      </p:grpSpPr>
      <p:sp>
        <p:nvSpPr>
          <p:cNvPr id="1046" name="Google Shape;1046;g25763c3df18_1_8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 name="Google Shape;1047;g25763c3df18_1_8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 name="Shape 1051"/>
        <p:cNvGrpSpPr/>
        <p:nvPr/>
      </p:nvGrpSpPr>
      <p:grpSpPr>
        <a:xfrm>
          <a:off x="0" y="0"/>
          <a:ext cx="0" cy="0"/>
          <a:chOff x="0" y="0"/>
          <a:chExt cx="0" cy="0"/>
        </a:xfrm>
      </p:grpSpPr>
      <p:sp>
        <p:nvSpPr>
          <p:cNvPr id="1052" name="Google Shape;1052;g25763c3df18_1_87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 name="Google Shape;1053;g25763c3df18_1_87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25763c3df18_1_87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25763c3df18_1_8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1" name="Shape 1081"/>
        <p:cNvGrpSpPr/>
        <p:nvPr/>
      </p:nvGrpSpPr>
      <p:grpSpPr>
        <a:xfrm>
          <a:off x="0" y="0"/>
          <a:ext cx="0" cy="0"/>
          <a:chOff x="0" y="0"/>
          <a:chExt cx="0" cy="0"/>
        </a:xfrm>
      </p:grpSpPr>
      <p:sp>
        <p:nvSpPr>
          <p:cNvPr id="1082" name="Google Shape;1082;g25763c3df18_1_87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 name="Google Shape;1083;g25763c3df18_1_8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25763c3df18_1_8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25763c3df18_1_8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6" name="Shape 1436"/>
        <p:cNvGrpSpPr/>
        <p:nvPr/>
      </p:nvGrpSpPr>
      <p:grpSpPr>
        <a:xfrm>
          <a:off x="0" y="0"/>
          <a:ext cx="0" cy="0"/>
          <a:chOff x="0" y="0"/>
          <a:chExt cx="0" cy="0"/>
        </a:xfrm>
      </p:grpSpPr>
      <p:sp>
        <p:nvSpPr>
          <p:cNvPr id="1437" name="Google Shape;1437;g25763c3df18_1_9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8" name="Google Shape;1438;g25763c3df18_1_9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f18b49f31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f18b49f31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7" name="Shape 3637"/>
        <p:cNvGrpSpPr/>
        <p:nvPr/>
      </p:nvGrpSpPr>
      <p:grpSpPr>
        <a:xfrm>
          <a:off x="0" y="0"/>
          <a:ext cx="0" cy="0"/>
          <a:chOff x="0" y="0"/>
          <a:chExt cx="0" cy="0"/>
        </a:xfrm>
      </p:grpSpPr>
      <p:sp>
        <p:nvSpPr>
          <p:cNvPr id="3638" name="Google Shape;3638;g25763c3df18_1_11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9" name="Google Shape;3639;g25763c3df18_1_11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6" name="Shape 4056"/>
        <p:cNvGrpSpPr/>
        <p:nvPr/>
      </p:nvGrpSpPr>
      <p:grpSpPr>
        <a:xfrm>
          <a:off x="0" y="0"/>
          <a:ext cx="0" cy="0"/>
          <a:chOff x="0" y="0"/>
          <a:chExt cx="0" cy="0"/>
        </a:xfrm>
      </p:grpSpPr>
      <p:sp>
        <p:nvSpPr>
          <p:cNvPr id="4057" name="Google Shape;4057;g25763c3df18_1_11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8" name="Google Shape;4058;g25763c3df18_1_11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6" name="Shape 4226"/>
        <p:cNvGrpSpPr/>
        <p:nvPr/>
      </p:nvGrpSpPr>
      <p:grpSpPr>
        <a:xfrm>
          <a:off x="0" y="0"/>
          <a:ext cx="0" cy="0"/>
          <a:chOff x="0" y="0"/>
          <a:chExt cx="0" cy="0"/>
        </a:xfrm>
      </p:grpSpPr>
      <p:sp>
        <p:nvSpPr>
          <p:cNvPr id="4227" name="Google Shape;4227;g25763c3df18_1_11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8" name="Google Shape;4228;g25763c3df18_1_11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1" name="Shape 4631"/>
        <p:cNvGrpSpPr/>
        <p:nvPr/>
      </p:nvGrpSpPr>
      <p:grpSpPr>
        <a:xfrm>
          <a:off x="0" y="0"/>
          <a:ext cx="0" cy="0"/>
          <a:chOff x="0" y="0"/>
          <a:chExt cx="0" cy="0"/>
        </a:xfrm>
      </p:grpSpPr>
      <p:sp>
        <p:nvSpPr>
          <p:cNvPr id="4632" name="Google Shape;4632;g25763c3df18_1_12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3" name="Google Shape;4633;g25763c3df18_1_12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1" name="Shape 5011"/>
        <p:cNvGrpSpPr/>
        <p:nvPr/>
      </p:nvGrpSpPr>
      <p:grpSpPr>
        <a:xfrm>
          <a:off x="0" y="0"/>
          <a:ext cx="0" cy="0"/>
          <a:chOff x="0" y="0"/>
          <a:chExt cx="0" cy="0"/>
        </a:xfrm>
      </p:grpSpPr>
      <p:sp>
        <p:nvSpPr>
          <p:cNvPr id="5012" name="Google Shape;5012;g25763c3df18_1_12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3" name="Google Shape;5013;g25763c3df18_1_12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7" name="Shape 5437"/>
        <p:cNvGrpSpPr/>
        <p:nvPr/>
      </p:nvGrpSpPr>
      <p:grpSpPr>
        <a:xfrm>
          <a:off x="0" y="0"/>
          <a:ext cx="0" cy="0"/>
          <a:chOff x="0" y="0"/>
          <a:chExt cx="0" cy="0"/>
        </a:xfrm>
      </p:grpSpPr>
      <p:sp>
        <p:nvSpPr>
          <p:cNvPr id="5438" name="Google Shape;5438;g25763c3df18_1_13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9" name="Google Shape;5439;g25763c3df18_1_13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8" name="Shape 5798"/>
        <p:cNvGrpSpPr/>
        <p:nvPr/>
      </p:nvGrpSpPr>
      <p:grpSpPr>
        <a:xfrm>
          <a:off x="0" y="0"/>
          <a:ext cx="0" cy="0"/>
          <a:chOff x="0" y="0"/>
          <a:chExt cx="0" cy="0"/>
        </a:xfrm>
      </p:grpSpPr>
      <p:sp>
        <p:nvSpPr>
          <p:cNvPr id="5799" name="Google Shape;5799;g25763c3df18_1_13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0" name="Google Shape;5800;g25763c3df18_1_13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8" name="Shape 6308"/>
        <p:cNvGrpSpPr/>
        <p:nvPr/>
      </p:nvGrpSpPr>
      <p:grpSpPr>
        <a:xfrm>
          <a:off x="0" y="0"/>
          <a:ext cx="0" cy="0"/>
          <a:chOff x="0" y="0"/>
          <a:chExt cx="0" cy="0"/>
        </a:xfrm>
      </p:grpSpPr>
      <p:sp>
        <p:nvSpPr>
          <p:cNvPr id="6309" name="Google Shape;6309;g25763c3df18_1_14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0" name="Google Shape;6310;g25763c3df18_1_14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8" name="Shape 6928"/>
        <p:cNvGrpSpPr/>
        <p:nvPr/>
      </p:nvGrpSpPr>
      <p:grpSpPr>
        <a:xfrm>
          <a:off x="0" y="0"/>
          <a:ext cx="0" cy="0"/>
          <a:chOff x="0" y="0"/>
          <a:chExt cx="0" cy="0"/>
        </a:xfrm>
      </p:grpSpPr>
      <p:sp>
        <p:nvSpPr>
          <p:cNvPr id="6929" name="Google Shape;6929;g25763c3df18_1_14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0" name="Google Shape;6930;g25763c3df18_1_14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2" name="Shape 7522"/>
        <p:cNvGrpSpPr/>
        <p:nvPr/>
      </p:nvGrpSpPr>
      <p:grpSpPr>
        <a:xfrm>
          <a:off x="0" y="0"/>
          <a:ext cx="0" cy="0"/>
          <a:chOff x="0" y="0"/>
          <a:chExt cx="0" cy="0"/>
        </a:xfrm>
      </p:grpSpPr>
      <p:sp>
        <p:nvSpPr>
          <p:cNvPr id="7523" name="Google Shape;7523;g25763c3df18_1_15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4" name="Google Shape;7524;g25763c3df18_1_15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125d80b41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125d80b41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3" name="Shape 7843"/>
        <p:cNvGrpSpPr/>
        <p:nvPr/>
      </p:nvGrpSpPr>
      <p:grpSpPr>
        <a:xfrm>
          <a:off x="0" y="0"/>
          <a:ext cx="0" cy="0"/>
          <a:chOff x="0" y="0"/>
          <a:chExt cx="0" cy="0"/>
        </a:xfrm>
      </p:grpSpPr>
      <p:sp>
        <p:nvSpPr>
          <p:cNvPr id="7844" name="Google Shape;7844;g25763c3df18_1_15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5" name="Google Shape;7845;g25763c3df18_1_15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1" name="Shape 8151"/>
        <p:cNvGrpSpPr/>
        <p:nvPr/>
      </p:nvGrpSpPr>
      <p:grpSpPr>
        <a:xfrm>
          <a:off x="0" y="0"/>
          <a:ext cx="0" cy="0"/>
          <a:chOff x="0" y="0"/>
          <a:chExt cx="0" cy="0"/>
        </a:xfrm>
      </p:grpSpPr>
      <p:sp>
        <p:nvSpPr>
          <p:cNvPr id="8152" name="Google Shape;8152;g25763c3df18_1_17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3" name="Google Shape;8153;g25763c3df18_1_17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3376c313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3376c313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10860aa5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10860aa5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125d80b41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125d80b4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125d80b4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125d80b4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125d80b4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125d80b4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582175" y="-232764"/>
            <a:ext cx="9880150" cy="6132839"/>
            <a:chOff x="-582175" y="-232764"/>
            <a:chExt cx="9880150" cy="6132839"/>
          </a:xfrm>
        </p:grpSpPr>
        <p:sp>
          <p:nvSpPr>
            <p:cNvPr id="10" name="Google Shape;10;p2"/>
            <p:cNvSpPr/>
            <p:nvPr/>
          </p:nvSpPr>
          <p:spPr>
            <a:xfrm flipH="1">
              <a:off x="-582175" y="3947375"/>
              <a:ext cx="1952700" cy="1952700"/>
            </a:xfrm>
            <a:prstGeom prst="ellipse">
              <a:avLst/>
            </a:prstGeom>
            <a:solidFill>
              <a:srgbClr val="FF98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03275" y="-232764"/>
              <a:ext cx="1094700" cy="1094700"/>
            </a:xfrm>
            <a:prstGeom prst="ellipse">
              <a:avLst/>
            </a:prstGeom>
            <a:solidFill>
              <a:srgbClr val="4E9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 name="Google Shape;12;p2"/>
          <p:cNvSpPr/>
          <p:nvPr/>
        </p:nvSpPr>
        <p:spPr>
          <a:xfrm flipH="1">
            <a:off x="424500" y="356300"/>
            <a:ext cx="8295000" cy="4430700"/>
          </a:xfrm>
          <a:prstGeom prst="roundRect">
            <a:avLst>
              <a:gd fmla="val 2837" name="adj"/>
            </a:avLst>
          </a:prstGeom>
          <a:solidFill>
            <a:srgbClr val="1D1C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ctrTitle"/>
          </p:nvPr>
        </p:nvSpPr>
        <p:spPr>
          <a:xfrm flipH="1">
            <a:off x="3690682" y="1025525"/>
            <a:ext cx="4441800" cy="24303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5200"/>
              <a:buNone/>
              <a:defRPr sz="5000">
                <a:solidFill>
                  <a:schemeClr val="lt1"/>
                </a:solidFill>
                <a:latin typeface="Mada"/>
                <a:ea typeface="Mada"/>
                <a:cs typeface="Mada"/>
                <a:sym typeface="Mada"/>
              </a:defRPr>
            </a:lvl1pPr>
            <a:lvl2pPr lvl="1" algn="ctr">
              <a:lnSpc>
                <a:spcPct val="100000"/>
              </a:lnSpc>
              <a:spcBef>
                <a:spcPts val="0"/>
              </a:spcBef>
              <a:spcAft>
                <a:spcPts val="0"/>
              </a:spcAft>
              <a:buClr>
                <a:schemeClr val="lt1"/>
              </a:buClr>
              <a:buSzPts val="5200"/>
              <a:buNone/>
              <a:defRPr sz="5200">
                <a:solidFill>
                  <a:schemeClr val="lt1"/>
                </a:solidFill>
              </a:defRPr>
            </a:lvl2pPr>
            <a:lvl3pPr lvl="2" algn="ctr">
              <a:lnSpc>
                <a:spcPct val="100000"/>
              </a:lnSpc>
              <a:spcBef>
                <a:spcPts val="0"/>
              </a:spcBef>
              <a:spcAft>
                <a:spcPts val="0"/>
              </a:spcAft>
              <a:buClr>
                <a:schemeClr val="lt1"/>
              </a:buClr>
              <a:buSzPts val="5200"/>
              <a:buNone/>
              <a:defRPr sz="5200">
                <a:solidFill>
                  <a:schemeClr val="lt1"/>
                </a:solidFill>
              </a:defRPr>
            </a:lvl3pPr>
            <a:lvl4pPr lvl="3" algn="ctr">
              <a:lnSpc>
                <a:spcPct val="100000"/>
              </a:lnSpc>
              <a:spcBef>
                <a:spcPts val="0"/>
              </a:spcBef>
              <a:spcAft>
                <a:spcPts val="0"/>
              </a:spcAft>
              <a:buClr>
                <a:schemeClr val="lt1"/>
              </a:buClr>
              <a:buSzPts val="5200"/>
              <a:buNone/>
              <a:defRPr sz="5200">
                <a:solidFill>
                  <a:schemeClr val="lt1"/>
                </a:solidFill>
              </a:defRPr>
            </a:lvl4pPr>
            <a:lvl5pPr lvl="4" algn="ctr">
              <a:lnSpc>
                <a:spcPct val="100000"/>
              </a:lnSpc>
              <a:spcBef>
                <a:spcPts val="0"/>
              </a:spcBef>
              <a:spcAft>
                <a:spcPts val="0"/>
              </a:spcAft>
              <a:buClr>
                <a:schemeClr val="lt1"/>
              </a:buClr>
              <a:buSzPts val="5200"/>
              <a:buNone/>
              <a:defRPr sz="5200">
                <a:solidFill>
                  <a:schemeClr val="lt1"/>
                </a:solidFill>
              </a:defRPr>
            </a:lvl5pPr>
            <a:lvl6pPr lvl="5" algn="ctr">
              <a:lnSpc>
                <a:spcPct val="100000"/>
              </a:lnSpc>
              <a:spcBef>
                <a:spcPts val="0"/>
              </a:spcBef>
              <a:spcAft>
                <a:spcPts val="0"/>
              </a:spcAft>
              <a:buClr>
                <a:schemeClr val="lt1"/>
              </a:buClr>
              <a:buSzPts val="5200"/>
              <a:buNone/>
              <a:defRPr sz="5200">
                <a:solidFill>
                  <a:schemeClr val="lt1"/>
                </a:solidFill>
              </a:defRPr>
            </a:lvl6pPr>
            <a:lvl7pPr lvl="6" algn="ctr">
              <a:lnSpc>
                <a:spcPct val="100000"/>
              </a:lnSpc>
              <a:spcBef>
                <a:spcPts val="0"/>
              </a:spcBef>
              <a:spcAft>
                <a:spcPts val="0"/>
              </a:spcAft>
              <a:buClr>
                <a:schemeClr val="lt1"/>
              </a:buClr>
              <a:buSzPts val="5200"/>
              <a:buNone/>
              <a:defRPr sz="5200">
                <a:solidFill>
                  <a:schemeClr val="lt1"/>
                </a:solidFill>
              </a:defRPr>
            </a:lvl7pPr>
            <a:lvl8pPr lvl="7" algn="ctr">
              <a:lnSpc>
                <a:spcPct val="100000"/>
              </a:lnSpc>
              <a:spcBef>
                <a:spcPts val="0"/>
              </a:spcBef>
              <a:spcAft>
                <a:spcPts val="0"/>
              </a:spcAft>
              <a:buClr>
                <a:schemeClr val="lt1"/>
              </a:buClr>
              <a:buSzPts val="5200"/>
              <a:buNone/>
              <a:defRPr sz="5200">
                <a:solidFill>
                  <a:schemeClr val="lt1"/>
                </a:solidFill>
              </a:defRPr>
            </a:lvl8pPr>
            <a:lvl9pPr lvl="8" algn="ctr">
              <a:lnSpc>
                <a:spcPct val="100000"/>
              </a:lnSpc>
              <a:spcBef>
                <a:spcPts val="0"/>
              </a:spcBef>
              <a:spcAft>
                <a:spcPts val="0"/>
              </a:spcAft>
              <a:buClr>
                <a:schemeClr val="lt1"/>
              </a:buClr>
              <a:buSzPts val="5200"/>
              <a:buNone/>
              <a:defRPr sz="5200">
                <a:solidFill>
                  <a:schemeClr val="lt1"/>
                </a:solidFill>
              </a:defRPr>
            </a:lvl9pPr>
          </a:lstStyle>
          <a:p/>
        </p:txBody>
      </p:sp>
      <p:sp>
        <p:nvSpPr>
          <p:cNvPr id="14" name="Google Shape;14;p2"/>
          <p:cNvSpPr txBox="1"/>
          <p:nvPr>
            <p:ph idx="1" type="subTitle"/>
          </p:nvPr>
        </p:nvSpPr>
        <p:spPr>
          <a:xfrm flipH="1">
            <a:off x="3690682" y="3537875"/>
            <a:ext cx="4441800" cy="409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200"/>
              <a:buNone/>
              <a:defRPr sz="1600">
                <a:solidFill>
                  <a:schemeClr val="lt1"/>
                </a:solidFill>
                <a:latin typeface="Albert Sans"/>
                <a:ea typeface="Albert Sans"/>
                <a:cs typeface="Albert Sans"/>
                <a:sym typeface="Albert Sans"/>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2" name="Shape 72"/>
        <p:cNvGrpSpPr/>
        <p:nvPr/>
      </p:nvGrpSpPr>
      <p:grpSpPr>
        <a:xfrm>
          <a:off x="0" y="0"/>
          <a:ext cx="0" cy="0"/>
          <a:chOff x="0" y="0"/>
          <a:chExt cx="0" cy="0"/>
        </a:xfrm>
      </p:grpSpPr>
      <p:grpSp>
        <p:nvGrpSpPr>
          <p:cNvPr id="73" name="Google Shape;73;p11"/>
          <p:cNvGrpSpPr/>
          <p:nvPr/>
        </p:nvGrpSpPr>
        <p:grpSpPr>
          <a:xfrm>
            <a:off x="-1046025" y="-259200"/>
            <a:ext cx="5739525" cy="5694875"/>
            <a:chOff x="-1046025" y="-259200"/>
            <a:chExt cx="5739525" cy="5694875"/>
          </a:xfrm>
        </p:grpSpPr>
        <p:sp>
          <p:nvSpPr>
            <p:cNvPr id="74" name="Google Shape;74;p11"/>
            <p:cNvSpPr/>
            <p:nvPr/>
          </p:nvSpPr>
          <p:spPr>
            <a:xfrm flipH="1">
              <a:off x="2668350" y="-259200"/>
              <a:ext cx="1094700" cy="1094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flipH="1">
              <a:off x="3598800" y="4340975"/>
              <a:ext cx="1094700" cy="1094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flipH="1">
              <a:off x="-1046025" y="1950125"/>
              <a:ext cx="1952700" cy="1952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 name="Google Shape;78;p11"/>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1"/>
          <p:cNvSpPr txBox="1"/>
          <p:nvPr>
            <p:ph hasCustomPrompt="1" type="title"/>
          </p:nvPr>
        </p:nvSpPr>
        <p:spPr>
          <a:xfrm>
            <a:off x="1552050" y="1777650"/>
            <a:ext cx="3300000" cy="9294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5"/>
              </a:buClr>
              <a:buSzPts val="9600"/>
              <a:buNone/>
              <a:defRPr sz="6000">
                <a:solidFill>
                  <a:schemeClr val="accent5"/>
                </a:solidFill>
              </a:defRPr>
            </a:lvl1pPr>
            <a:lvl2pPr lvl="1" algn="ctr">
              <a:spcBef>
                <a:spcPts val="0"/>
              </a:spcBef>
              <a:spcAft>
                <a:spcPts val="0"/>
              </a:spcAft>
              <a:buClr>
                <a:schemeClr val="accent5"/>
              </a:buClr>
              <a:buSzPts val="9600"/>
              <a:buNone/>
              <a:defRPr sz="9600">
                <a:solidFill>
                  <a:schemeClr val="accent5"/>
                </a:solidFill>
              </a:defRPr>
            </a:lvl2pPr>
            <a:lvl3pPr lvl="2" algn="ctr">
              <a:spcBef>
                <a:spcPts val="0"/>
              </a:spcBef>
              <a:spcAft>
                <a:spcPts val="0"/>
              </a:spcAft>
              <a:buClr>
                <a:schemeClr val="accent5"/>
              </a:buClr>
              <a:buSzPts val="9600"/>
              <a:buNone/>
              <a:defRPr sz="9600">
                <a:solidFill>
                  <a:schemeClr val="accent5"/>
                </a:solidFill>
              </a:defRPr>
            </a:lvl3pPr>
            <a:lvl4pPr lvl="3" algn="ctr">
              <a:spcBef>
                <a:spcPts val="0"/>
              </a:spcBef>
              <a:spcAft>
                <a:spcPts val="0"/>
              </a:spcAft>
              <a:buClr>
                <a:schemeClr val="accent5"/>
              </a:buClr>
              <a:buSzPts val="9600"/>
              <a:buNone/>
              <a:defRPr sz="9600">
                <a:solidFill>
                  <a:schemeClr val="accent5"/>
                </a:solidFill>
              </a:defRPr>
            </a:lvl4pPr>
            <a:lvl5pPr lvl="4" algn="ctr">
              <a:spcBef>
                <a:spcPts val="0"/>
              </a:spcBef>
              <a:spcAft>
                <a:spcPts val="0"/>
              </a:spcAft>
              <a:buClr>
                <a:schemeClr val="accent5"/>
              </a:buClr>
              <a:buSzPts val="9600"/>
              <a:buNone/>
              <a:defRPr sz="9600">
                <a:solidFill>
                  <a:schemeClr val="accent5"/>
                </a:solidFill>
              </a:defRPr>
            </a:lvl5pPr>
            <a:lvl6pPr lvl="5" algn="ctr">
              <a:spcBef>
                <a:spcPts val="0"/>
              </a:spcBef>
              <a:spcAft>
                <a:spcPts val="0"/>
              </a:spcAft>
              <a:buClr>
                <a:schemeClr val="accent5"/>
              </a:buClr>
              <a:buSzPts val="9600"/>
              <a:buNone/>
              <a:defRPr sz="9600">
                <a:solidFill>
                  <a:schemeClr val="accent5"/>
                </a:solidFill>
              </a:defRPr>
            </a:lvl6pPr>
            <a:lvl7pPr lvl="6" algn="ctr">
              <a:spcBef>
                <a:spcPts val="0"/>
              </a:spcBef>
              <a:spcAft>
                <a:spcPts val="0"/>
              </a:spcAft>
              <a:buClr>
                <a:schemeClr val="accent5"/>
              </a:buClr>
              <a:buSzPts val="9600"/>
              <a:buNone/>
              <a:defRPr sz="9600">
                <a:solidFill>
                  <a:schemeClr val="accent5"/>
                </a:solidFill>
              </a:defRPr>
            </a:lvl7pPr>
            <a:lvl8pPr lvl="7" algn="ctr">
              <a:spcBef>
                <a:spcPts val="0"/>
              </a:spcBef>
              <a:spcAft>
                <a:spcPts val="0"/>
              </a:spcAft>
              <a:buClr>
                <a:schemeClr val="accent5"/>
              </a:buClr>
              <a:buSzPts val="9600"/>
              <a:buNone/>
              <a:defRPr sz="9600">
                <a:solidFill>
                  <a:schemeClr val="accent5"/>
                </a:solidFill>
              </a:defRPr>
            </a:lvl8pPr>
            <a:lvl9pPr lvl="8" algn="ctr">
              <a:spcBef>
                <a:spcPts val="0"/>
              </a:spcBef>
              <a:spcAft>
                <a:spcPts val="0"/>
              </a:spcAft>
              <a:buClr>
                <a:schemeClr val="accent5"/>
              </a:buClr>
              <a:buSzPts val="9600"/>
              <a:buNone/>
              <a:defRPr sz="9600">
                <a:solidFill>
                  <a:schemeClr val="accent5"/>
                </a:solidFill>
              </a:defRPr>
            </a:lvl9pPr>
          </a:lstStyle>
          <a:p>
            <a:r>
              <a:t>xx%</a:t>
            </a:r>
          </a:p>
        </p:txBody>
      </p:sp>
      <p:sp>
        <p:nvSpPr>
          <p:cNvPr id="80" name="Google Shape;80;p11"/>
          <p:cNvSpPr txBox="1"/>
          <p:nvPr>
            <p:ph idx="1" type="subTitle"/>
          </p:nvPr>
        </p:nvSpPr>
        <p:spPr>
          <a:xfrm>
            <a:off x="1552050" y="2664674"/>
            <a:ext cx="3300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600"/>
              <a:buNone/>
              <a:defRPr sz="1600">
                <a:solidFill>
                  <a:schemeClr val="accent5"/>
                </a:solidFill>
              </a:defRPr>
            </a:lvl1pPr>
            <a:lvl2pPr lvl="1" rtl="0" algn="ctr">
              <a:lnSpc>
                <a:spcPct val="100000"/>
              </a:lnSpc>
              <a:spcBef>
                <a:spcPts val="0"/>
              </a:spcBef>
              <a:spcAft>
                <a:spcPts val="0"/>
              </a:spcAft>
              <a:buClr>
                <a:schemeClr val="accent5"/>
              </a:buClr>
              <a:buSzPts val="1600"/>
              <a:buNone/>
              <a:defRPr sz="1600">
                <a:solidFill>
                  <a:schemeClr val="accent5"/>
                </a:solidFill>
              </a:defRPr>
            </a:lvl2pPr>
            <a:lvl3pPr lvl="2" rtl="0" algn="ctr">
              <a:lnSpc>
                <a:spcPct val="100000"/>
              </a:lnSpc>
              <a:spcBef>
                <a:spcPts val="0"/>
              </a:spcBef>
              <a:spcAft>
                <a:spcPts val="0"/>
              </a:spcAft>
              <a:buClr>
                <a:schemeClr val="accent5"/>
              </a:buClr>
              <a:buSzPts val="1600"/>
              <a:buNone/>
              <a:defRPr sz="1600">
                <a:solidFill>
                  <a:schemeClr val="accent5"/>
                </a:solidFill>
              </a:defRPr>
            </a:lvl3pPr>
            <a:lvl4pPr lvl="3" rtl="0" algn="ctr">
              <a:lnSpc>
                <a:spcPct val="100000"/>
              </a:lnSpc>
              <a:spcBef>
                <a:spcPts val="0"/>
              </a:spcBef>
              <a:spcAft>
                <a:spcPts val="0"/>
              </a:spcAft>
              <a:buClr>
                <a:schemeClr val="accent5"/>
              </a:buClr>
              <a:buSzPts val="1600"/>
              <a:buNone/>
              <a:defRPr sz="1600">
                <a:solidFill>
                  <a:schemeClr val="accent5"/>
                </a:solidFill>
              </a:defRPr>
            </a:lvl4pPr>
            <a:lvl5pPr lvl="4" rtl="0" algn="ctr">
              <a:lnSpc>
                <a:spcPct val="100000"/>
              </a:lnSpc>
              <a:spcBef>
                <a:spcPts val="0"/>
              </a:spcBef>
              <a:spcAft>
                <a:spcPts val="0"/>
              </a:spcAft>
              <a:buClr>
                <a:schemeClr val="accent5"/>
              </a:buClr>
              <a:buSzPts val="1600"/>
              <a:buNone/>
              <a:defRPr sz="1600">
                <a:solidFill>
                  <a:schemeClr val="accent5"/>
                </a:solidFill>
              </a:defRPr>
            </a:lvl5pPr>
            <a:lvl6pPr lvl="5" rtl="0" algn="ctr">
              <a:lnSpc>
                <a:spcPct val="100000"/>
              </a:lnSpc>
              <a:spcBef>
                <a:spcPts val="0"/>
              </a:spcBef>
              <a:spcAft>
                <a:spcPts val="0"/>
              </a:spcAft>
              <a:buClr>
                <a:schemeClr val="accent5"/>
              </a:buClr>
              <a:buSzPts val="1600"/>
              <a:buNone/>
              <a:defRPr sz="1600">
                <a:solidFill>
                  <a:schemeClr val="accent5"/>
                </a:solidFill>
              </a:defRPr>
            </a:lvl6pPr>
            <a:lvl7pPr lvl="6" rtl="0" algn="ctr">
              <a:lnSpc>
                <a:spcPct val="100000"/>
              </a:lnSpc>
              <a:spcBef>
                <a:spcPts val="0"/>
              </a:spcBef>
              <a:spcAft>
                <a:spcPts val="0"/>
              </a:spcAft>
              <a:buClr>
                <a:schemeClr val="accent5"/>
              </a:buClr>
              <a:buSzPts val="1600"/>
              <a:buNone/>
              <a:defRPr sz="1600">
                <a:solidFill>
                  <a:schemeClr val="accent5"/>
                </a:solidFill>
              </a:defRPr>
            </a:lvl7pPr>
            <a:lvl8pPr lvl="7" rtl="0" algn="ctr">
              <a:lnSpc>
                <a:spcPct val="100000"/>
              </a:lnSpc>
              <a:spcBef>
                <a:spcPts val="0"/>
              </a:spcBef>
              <a:spcAft>
                <a:spcPts val="0"/>
              </a:spcAft>
              <a:buClr>
                <a:schemeClr val="accent5"/>
              </a:buClr>
              <a:buSzPts val="1600"/>
              <a:buNone/>
              <a:defRPr sz="1600">
                <a:solidFill>
                  <a:schemeClr val="accent5"/>
                </a:solidFill>
              </a:defRPr>
            </a:lvl8pPr>
            <a:lvl9pPr lvl="8" rtl="0" algn="ctr">
              <a:lnSpc>
                <a:spcPct val="100000"/>
              </a:lnSpc>
              <a:spcBef>
                <a:spcPts val="0"/>
              </a:spcBef>
              <a:spcAft>
                <a:spcPts val="0"/>
              </a:spcAft>
              <a:buClr>
                <a:schemeClr val="accent5"/>
              </a:buClr>
              <a:buSzPts val="1600"/>
              <a:buNone/>
              <a:defRPr sz="1600">
                <a:solidFill>
                  <a:schemeClr val="accent5"/>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81" name="Shape 8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82" name="Shape 82"/>
        <p:cNvGrpSpPr/>
        <p:nvPr/>
      </p:nvGrpSpPr>
      <p:grpSpPr>
        <a:xfrm>
          <a:off x="0" y="0"/>
          <a:ext cx="0" cy="0"/>
          <a:chOff x="0" y="0"/>
          <a:chExt cx="0" cy="0"/>
        </a:xfrm>
      </p:grpSpPr>
      <p:sp>
        <p:nvSpPr>
          <p:cNvPr id="83" name="Google Shape;83;p13"/>
          <p:cNvSpPr/>
          <p:nvPr/>
        </p:nvSpPr>
        <p:spPr>
          <a:xfrm>
            <a:off x="8181350" y="4229650"/>
            <a:ext cx="1094700" cy="1094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603675" y="-807950"/>
            <a:ext cx="1952700" cy="195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a:solidFill>
                  <a:schemeClr val="accent5"/>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
        <p:nvSpPr>
          <p:cNvPr id="87" name="Google Shape;87;p13"/>
          <p:cNvSpPr txBox="1"/>
          <p:nvPr>
            <p:ph hasCustomPrompt="1" idx="2" type="title"/>
          </p:nvPr>
        </p:nvSpPr>
        <p:spPr>
          <a:xfrm>
            <a:off x="1250075" y="1557075"/>
            <a:ext cx="12453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p:nvPr>
            <p:ph hasCustomPrompt="1" idx="3" type="title"/>
          </p:nvPr>
        </p:nvSpPr>
        <p:spPr>
          <a:xfrm>
            <a:off x="1250075" y="2990496"/>
            <a:ext cx="12453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p:nvPr>
            <p:ph hasCustomPrompt="1" idx="4" type="title"/>
          </p:nvPr>
        </p:nvSpPr>
        <p:spPr>
          <a:xfrm>
            <a:off x="3949350" y="1557075"/>
            <a:ext cx="12453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p:nvPr>
            <p:ph hasCustomPrompt="1" idx="5" type="title"/>
          </p:nvPr>
        </p:nvSpPr>
        <p:spPr>
          <a:xfrm>
            <a:off x="3949350" y="2990499"/>
            <a:ext cx="12453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p:nvPr>
            <p:ph hasCustomPrompt="1" idx="6" type="title"/>
          </p:nvPr>
        </p:nvSpPr>
        <p:spPr>
          <a:xfrm>
            <a:off x="6648625" y="1557075"/>
            <a:ext cx="12453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p:nvPr>
            <p:ph hasCustomPrompt="1" idx="7" type="title"/>
          </p:nvPr>
        </p:nvSpPr>
        <p:spPr>
          <a:xfrm>
            <a:off x="6648625" y="2990496"/>
            <a:ext cx="12453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p:nvPr>
            <p:ph idx="1" type="subTitle"/>
          </p:nvPr>
        </p:nvSpPr>
        <p:spPr>
          <a:xfrm>
            <a:off x="797075" y="1997675"/>
            <a:ext cx="2151300" cy="6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000"/>
              <a:buFont typeface="Mada"/>
              <a:buNone/>
              <a:defRPr b="1" sz="1800">
                <a:solidFill>
                  <a:schemeClr val="accent5"/>
                </a:solidFill>
                <a:latin typeface="Mada"/>
                <a:ea typeface="Mada"/>
                <a:cs typeface="Mada"/>
                <a:sym typeface="Mada"/>
              </a:defRPr>
            </a:lvl1pPr>
            <a:lvl2pPr lvl="1"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2pPr>
            <a:lvl3pPr lvl="2"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3pPr>
            <a:lvl4pPr lvl="3"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4pPr>
            <a:lvl5pPr lvl="4"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5pPr>
            <a:lvl6pPr lvl="5"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6pPr>
            <a:lvl7pPr lvl="6"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7pPr>
            <a:lvl8pPr lvl="7"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8pPr>
            <a:lvl9pPr lvl="8"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9pPr>
          </a:lstStyle>
          <a:p/>
        </p:txBody>
      </p:sp>
      <p:sp>
        <p:nvSpPr>
          <p:cNvPr id="94" name="Google Shape;94;p13"/>
          <p:cNvSpPr txBox="1"/>
          <p:nvPr>
            <p:ph idx="8" type="subTitle"/>
          </p:nvPr>
        </p:nvSpPr>
        <p:spPr>
          <a:xfrm>
            <a:off x="3496350" y="1997675"/>
            <a:ext cx="2151300" cy="6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000"/>
              <a:buFont typeface="Mada"/>
              <a:buNone/>
              <a:defRPr b="1" sz="1800">
                <a:solidFill>
                  <a:schemeClr val="accent5"/>
                </a:solidFill>
                <a:latin typeface="Mada"/>
                <a:ea typeface="Mada"/>
                <a:cs typeface="Mada"/>
                <a:sym typeface="Mada"/>
              </a:defRPr>
            </a:lvl1pPr>
            <a:lvl2pPr lvl="1"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2pPr>
            <a:lvl3pPr lvl="2"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3pPr>
            <a:lvl4pPr lvl="3"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4pPr>
            <a:lvl5pPr lvl="4"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5pPr>
            <a:lvl6pPr lvl="5"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6pPr>
            <a:lvl7pPr lvl="6"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7pPr>
            <a:lvl8pPr lvl="7"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8pPr>
            <a:lvl9pPr lvl="8"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9pPr>
          </a:lstStyle>
          <a:p/>
        </p:txBody>
      </p:sp>
      <p:sp>
        <p:nvSpPr>
          <p:cNvPr id="95" name="Google Shape;95;p13"/>
          <p:cNvSpPr txBox="1"/>
          <p:nvPr>
            <p:ph idx="9" type="subTitle"/>
          </p:nvPr>
        </p:nvSpPr>
        <p:spPr>
          <a:xfrm>
            <a:off x="6195625" y="1997675"/>
            <a:ext cx="2151300" cy="6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000"/>
              <a:buFont typeface="Mada"/>
              <a:buNone/>
              <a:defRPr b="1" sz="1800">
                <a:solidFill>
                  <a:schemeClr val="lt1"/>
                </a:solidFill>
                <a:latin typeface="Mada"/>
                <a:ea typeface="Mada"/>
                <a:cs typeface="Mada"/>
                <a:sym typeface="Mada"/>
              </a:defRPr>
            </a:lvl1pPr>
            <a:lvl2pPr lvl="1"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2pPr>
            <a:lvl3pPr lvl="2"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3pPr>
            <a:lvl4pPr lvl="3"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4pPr>
            <a:lvl5pPr lvl="4"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5pPr>
            <a:lvl6pPr lvl="5"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6pPr>
            <a:lvl7pPr lvl="6"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7pPr>
            <a:lvl8pPr lvl="7"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8pPr>
            <a:lvl9pPr lvl="8"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9pPr>
          </a:lstStyle>
          <a:p/>
        </p:txBody>
      </p:sp>
      <p:sp>
        <p:nvSpPr>
          <p:cNvPr id="96" name="Google Shape;96;p13"/>
          <p:cNvSpPr txBox="1"/>
          <p:nvPr>
            <p:ph idx="13" type="subTitle"/>
          </p:nvPr>
        </p:nvSpPr>
        <p:spPr>
          <a:xfrm>
            <a:off x="797075" y="3431150"/>
            <a:ext cx="2151300" cy="6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000"/>
              <a:buFont typeface="Mada"/>
              <a:buNone/>
              <a:defRPr b="1" sz="1800">
                <a:solidFill>
                  <a:schemeClr val="lt1"/>
                </a:solidFill>
                <a:latin typeface="Mada"/>
                <a:ea typeface="Mada"/>
                <a:cs typeface="Mada"/>
                <a:sym typeface="Mada"/>
              </a:defRPr>
            </a:lvl1pPr>
            <a:lvl2pPr lvl="1"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2pPr>
            <a:lvl3pPr lvl="2"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3pPr>
            <a:lvl4pPr lvl="3"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4pPr>
            <a:lvl5pPr lvl="4"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5pPr>
            <a:lvl6pPr lvl="5"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6pPr>
            <a:lvl7pPr lvl="6"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7pPr>
            <a:lvl8pPr lvl="7"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8pPr>
            <a:lvl9pPr lvl="8"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9pPr>
          </a:lstStyle>
          <a:p/>
        </p:txBody>
      </p:sp>
      <p:sp>
        <p:nvSpPr>
          <p:cNvPr id="97" name="Google Shape;97;p13"/>
          <p:cNvSpPr txBox="1"/>
          <p:nvPr>
            <p:ph idx="14" type="subTitle"/>
          </p:nvPr>
        </p:nvSpPr>
        <p:spPr>
          <a:xfrm>
            <a:off x="3496350" y="3431150"/>
            <a:ext cx="2151300" cy="6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000"/>
              <a:buFont typeface="Mada"/>
              <a:buNone/>
              <a:defRPr b="1" sz="1800">
                <a:solidFill>
                  <a:schemeClr val="lt1"/>
                </a:solidFill>
                <a:latin typeface="Mada"/>
                <a:ea typeface="Mada"/>
                <a:cs typeface="Mada"/>
                <a:sym typeface="Mada"/>
              </a:defRPr>
            </a:lvl1pPr>
            <a:lvl2pPr lvl="1"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2pPr>
            <a:lvl3pPr lvl="2"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3pPr>
            <a:lvl4pPr lvl="3"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4pPr>
            <a:lvl5pPr lvl="4"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5pPr>
            <a:lvl6pPr lvl="5"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6pPr>
            <a:lvl7pPr lvl="6"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7pPr>
            <a:lvl8pPr lvl="7"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8pPr>
            <a:lvl9pPr lvl="8"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9pPr>
          </a:lstStyle>
          <a:p/>
        </p:txBody>
      </p:sp>
      <p:sp>
        <p:nvSpPr>
          <p:cNvPr id="98" name="Google Shape;98;p13"/>
          <p:cNvSpPr txBox="1"/>
          <p:nvPr>
            <p:ph idx="15" type="subTitle"/>
          </p:nvPr>
        </p:nvSpPr>
        <p:spPr>
          <a:xfrm>
            <a:off x="6195625" y="3431150"/>
            <a:ext cx="2151300" cy="66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000"/>
              <a:buFont typeface="Mada"/>
              <a:buNone/>
              <a:defRPr b="1" sz="1800">
                <a:solidFill>
                  <a:schemeClr val="lt1"/>
                </a:solidFill>
                <a:latin typeface="Mada"/>
                <a:ea typeface="Mada"/>
                <a:cs typeface="Mada"/>
                <a:sym typeface="Mada"/>
              </a:defRPr>
            </a:lvl1pPr>
            <a:lvl2pPr lvl="1"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2pPr>
            <a:lvl3pPr lvl="2"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3pPr>
            <a:lvl4pPr lvl="3"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4pPr>
            <a:lvl5pPr lvl="4"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5pPr>
            <a:lvl6pPr lvl="5"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6pPr>
            <a:lvl7pPr lvl="6"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7pPr>
            <a:lvl8pPr lvl="7"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8pPr>
            <a:lvl9pPr lvl="8" rtl="0">
              <a:lnSpc>
                <a:spcPct val="100000"/>
              </a:lnSpc>
              <a:spcBef>
                <a:spcPts val="0"/>
              </a:spcBef>
              <a:spcAft>
                <a:spcPts val="0"/>
              </a:spcAft>
              <a:buClr>
                <a:schemeClr val="lt1"/>
              </a:buClr>
              <a:buSzPts val="2000"/>
              <a:buFont typeface="Mada"/>
              <a:buNone/>
              <a:defRPr b="1" sz="2000">
                <a:solidFill>
                  <a:schemeClr val="lt1"/>
                </a:solidFill>
                <a:latin typeface="Mada"/>
                <a:ea typeface="Mada"/>
                <a:cs typeface="Mada"/>
                <a:sym typeface="Mada"/>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99" name="Shape 99"/>
        <p:cNvGrpSpPr/>
        <p:nvPr/>
      </p:nvGrpSpPr>
      <p:grpSpPr>
        <a:xfrm>
          <a:off x="0" y="0"/>
          <a:ext cx="0" cy="0"/>
          <a:chOff x="0" y="0"/>
          <a:chExt cx="0" cy="0"/>
        </a:xfrm>
      </p:grpSpPr>
      <p:grpSp>
        <p:nvGrpSpPr>
          <p:cNvPr id="100" name="Google Shape;100;p14"/>
          <p:cNvGrpSpPr/>
          <p:nvPr/>
        </p:nvGrpSpPr>
        <p:grpSpPr>
          <a:xfrm>
            <a:off x="1069000" y="-807950"/>
            <a:ext cx="8792300" cy="6132300"/>
            <a:chOff x="1069000" y="-807950"/>
            <a:chExt cx="8792300" cy="6132300"/>
          </a:xfrm>
        </p:grpSpPr>
        <p:sp>
          <p:nvSpPr>
            <p:cNvPr id="101" name="Google Shape;101;p14"/>
            <p:cNvSpPr/>
            <p:nvPr/>
          </p:nvSpPr>
          <p:spPr>
            <a:xfrm>
              <a:off x="1069000" y="4229650"/>
              <a:ext cx="1094700" cy="109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p:nvPr/>
          </p:nvSpPr>
          <p:spPr>
            <a:xfrm>
              <a:off x="7908600" y="-807950"/>
              <a:ext cx="1952700" cy="1952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4"/>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 name="Google Shape;104;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a:solidFill>
                  <a:schemeClr val="accent5"/>
                </a:solidFill>
              </a:defRPr>
            </a:lvl1pPr>
            <a:lvl2pPr lvl="1" rtl="0" algn="ctr">
              <a:spcBef>
                <a:spcPts val="0"/>
              </a:spcBef>
              <a:spcAft>
                <a:spcPts val="0"/>
              </a:spcAft>
              <a:buClr>
                <a:schemeClr val="lt1"/>
              </a:buClr>
              <a:buSzPts val="3000"/>
              <a:buNone/>
              <a:defRPr>
                <a:solidFill>
                  <a:schemeClr val="lt1"/>
                </a:solidFill>
              </a:defRPr>
            </a:lvl2pPr>
            <a:lvl3pPr lvl="2" rtl="0" algn="ctr">
              <a:spcBef>
                <a:spcPts val="0"/>
              </a:spcBef>
              <a:spcAft>
                <a:spcPts val="0"/>
              </a:spcAft>
              <a:buClr>
                <a:schemeClr val="lt1"/>
              </a:buClr>
              <a:buSzPts val="3000"/>
              <a:buNone/>
              <a:defRPr>
                <a:solidFill>
                  <a:schemeClr val="lt1"/>
                </a:solidFill>
              </a:defRPr>
            </a:lvl3pPr>
            <a:lvl4pPr lvl="3" rtl="0" algn="ctr">
              <a:spcBef>
                <a:spcPts val="0"/>
              </a:spcBef>
              <a:spcAft>
                <a:spcPts val="0"/>
              </a:spcAft>
              <a:buClr>
                <a:schemeClr val="lt1"/>
              </a:buClr>
              <a:buSzPts val="3000"/>
              <a:buNone/>
              <a:defRPr>
                <a:solidFill>
                  <a:schemeClr val="lt1"/>
                </a:solidFill>
              </a:defRPr>
            </a:lvl4pPr>
            <a:lvl5pPr lvl="4" rtl="0" algn="ctr">
              <a:spcBef>
                <a:spcPts val="0"/>
              </a:spcBef>
              <a:spcAft>
                <a:spcPts val="0"/>
              </a:spcAft>
              <a:buClr>
                <a:schemeClr val="lt1"/>
              </a:buClr>
              <a:buSzPts val="3000"/>
              <a:buNone/>
              <a:defRPr>
                <a:solidFill>
                  <a:schemeClr val="lt1"/>
                </a:solidFill>
              </a:defRPr>
            </a:lvl5pPr>
            <a:lvl6pPr lvl="5" rtl="0" algn="ctr">
              <a:spcBef>
                <a:spcPts val="0"/>
              </a:spcBef>
              <a:spcAft>
                <a:spcPts val="0"/>
              </a:spcAft>
              <a:buClr>
                <a:schemeClr val="lt1"/>
              </a:buClr>
              <a:buSzPts val="3000"/>
              <a:buNone/>
              <a:defRPr>
                <a:solidFill>
                  <a:schemeClr val="lt1"/>
                </a:solidFill>
              </a:defRPr>
            </a:lvl6pPr>
            <a:lvl7pPr lvl="6" rtl="0" algn="ctr">
              <a:spcBef>
                <a:spcPts val="0"/>
              </a:spcBef>
              <a:spcAft>
                <a:spcPts val="0"/>
              </a:spcAft>
              <a:buClr>
                <a:schemeClr val="lt1"/>
              </a:buClr>
              <a:buSzPts val="3000"/>
              <a:buNone/>
              <a:defRPr>
                <a:solidFill>
                  <a:schemeClr val="lt1"/>
                </a:solidFill>
              </a:defRPr>
            </a:lvl7pPr>
            <a:lvl8pPr lvl="7" rtl="0" algn="ctr">
              <a:spcBef>
                <a:spcPts val="0"/>
              </a:spcBef>
              <a:spcAft>
                <a:spcPts val="0"/>
              </a:spcAft>
              <a:buClr>
                <a:schemeClr val="lt1"/>
              </a:buClr>
              <a:buSzPts val="3000"/>
              <a:buNone/>
              <a:defRPr>
                <a:solidFill>
                  <a:schemeClr val="lt1"/>
                </a:solidFill>
              </a:defRPr>
            </a:lvl8pPr>
            <a:lvl9pPr lvl="8" rtl="0" algn="ctr">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5" name="Shape 105"/>
        <p:cNvGrpSpPr/>
        <p:nvPr/>
      </p:nvGrpSpPr>
      <p:grpSpPr>
        <a:xfrm>
          <a:off x="0" y="0"/>
          <a:ext cx="0" cy="0"/>
          <a:chOff x="0" y="0"/>
          <a:chExt cx="0" cy="0"/>
        </a:xfrm>
      </p:grpSpPr>
      <p:grpSp>
        <p:nvGrpSpPr>
          <p:cNvPr id="106" name="Google Shape;106;p15"/>
          <p:cNvGrpSpPr/>
          <p:nvPr/>
        </p:nvGrpSpPr>
        <p:grpSpPr>
          <a:xfrm>
            <a:off x="-406875" y="-807950"/>
            <a:ext cx="9682925" cy="6132300"/>
            <a:chOff x="-406875" y="-807950"/>
            <a:chExt cx="9682925" cy="6132300"/>
          </a:xfrm>
        </p:grpSpPr>
        <p:sp>
          <p:nvSpPr>
            <p:cNvPr id="107" name="Google Shape;107;p15"/>
            <p:cNvSpPr/>
            <p:nvPr/>
          </p:nvSpPr>
          <p:spPr>
            <a:xfrm>
              <a:off x="-406875" y="1984475"/>
              <a:ext cx="1094700" cy="1094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5"/>
            <p:cNvSpPr/>
            <p:nvPr/>
          </p:nvSpPr>
          <p:spPr>
            <a:xfrm>
              <a:off x="3729675" y="-807950"/>
              <a:ext cx="1952700" cy="195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p:nvPr/>
          </p:nvSpPr>
          <p:spPr>
            <a:xfrm>
              <a:off x="8181350" y="4229650"/>
              <a:ext cx="1094700" cy="1094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15"/>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txBox="1"/>
          <p:nvPr>
            <p:ph idx="1" type="subTitle"/>
          </p:nvPr>
        </p:nvSpPr>
        <p:spPr>
          <a:xfrm>
            <a:off x="4663950" y="2115650"/>
            <a:ext cx="3582000" cy="193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5"/>
              </a:buClr>
              <a:buSzPts val="1400"/>
              <a:buAutoNum type="arabicPeriod"/>
              <a:defRPr>
                <a:solidFill>
                  <a:schemeClr val="accent5"/>
                </a:solidFill>
              </a:defRPr>
            </a:lvl1pPr>
            <a:lvl2pPr lvl="1" rtl="0">
              <a:lnSpc>
                <a:spcPct val="100000"/>
              </a:lnSpc>
              <a:spcBef>
                <a:spcPts val="0"/>
              </a:spcBef>
              <a:spcAft>
                <a:spcPts val="0"/>
              </a:spcAft>
              <a:buClr>
                <a:schemeClr val="accent5"/>
              </a:buClr>
              <a:buSzPts val="1600"/>
              <a:buAutoNum type="alphaLcPeriod"/>
              <a:defRPr sz="1600">
                <a:solidFill>
                  <a:schemeClr val="accent5"/>
                </a:solidFill>
              </a:defRPr>
            </a:lvl2pPr>
            <a:lvl3pPr lvl="2" rtl="0">
              <a:lnSpc>
                <a:spcPct val="100000"/>
              </a:lnSpc>
              <a:spcBef>
                <a:spcPts val="0"/>
              </a:spcBef>
              <a:spcAft>
                <a:spcPts val="0"/>
              </a:spcAft>
              <a:buClr>
                <a:schemeClr val="accent5"/>
              </a:buClr>
              <a:buSzPts val="1600"/>
              <a:buAutoNum type="romanLcPeriod"/>
              <a:defRPr sz="1600">
                <a:solidFill>
                  <a:schemeClr val="accent5"/>
                </a:solidFill>
              </a:defRPr>
            </a:lvl3pPr>
            <a:lvl4pPr lvl="3" rtl="0">
              <a:lnSpc>
                <a:spcPct val="100000"/>
              </a:lnSpc>
              <a:spcBef>
                <a:spcPts val="0"/>
              </a:spcBef>
              <a:spcAft>
                <a:spcPts val="0"/>
              </a:spcAft>
              <a:buClr>
                <a:schemeClr val="accent5"/>
              </a:buClr>
              <a:buSzPts val="1600"/>
              <a:buAutoNum type="arabicPeriod"/>
              <a:defRPr sz="1600">
                <a:solidFill>
                  <a:schemeClr val="accent5"/>
                </a:solidFill>
              </a:defRPr>
            </a:lvl4pPr>
            <a:lvl5pPr lvl="4" rtl="0">
              <a:lnSpc>
                <a:spcPct val="100000"/>
              </a:lnSpc>
              <a:spcBef>
                <a:spcPts val="0"/>
              </a:spcBef>
              <a:spcAft>
                <a:spcPts val="0"/>
              </a:spcAft>
              <a:buClr>
                <a:schemeClr val="accent5"/>
              </a:buClr>
              <a:buSzPts val="1600"/>
              <a:buAutoNum type="alphaLcPeriod"/>
              <a:defRPr sz="1600">
                <a:solidFill>
                  <a:schemeClr val="accent5"/>
                </a:solidFill>
              </a:defRPr>
            </a:lvl5pPr>
            <a:lvl6pPr lvl="5" rtl="0">
              <a:lnSpc>
                <a:spcPct val="100000"/>
              </a:lnSpc>
              <a:spcBef>
                <a:spcPts val="0"/>
              </a:spcBef>
              <a:spcAft>
                <a:spcPts val="0"/>
              </a:spcAft>
              <a:buClr>
                <a:schemeClr val="accent5"/>
              </a:buClr>
              <a:buSzPts val="1600"/>
              <a:buAutoNum type="romanLcPeriod"/>
              <a:defRPr sz="1600">
                <a:solidFill>
                  <a:schemeClr val="accent5"/>
                </a:solidFill>
              </a:defRPr>
            </a:lvl6pPr>
            <a:lvl7pPr lvl="6" rtl="0">
              <a:lnSpc>
                <a:spcPct val="100000"/>
              </a:lnSpc>
              <a:spcBef>
                <a:spcPts val="0"/>
              </a:spcBef>
              <a:spcAft>
                <a:spcPts val="0"/>
              </a:spcAft>
              <a:buClr>
                <a:schemeClr val="accent5"/>
              </a:buClr>
              <a:buSzPts val="1600"/>
              <a:buAutoNum type="arabicPeriod"/>
              <a:defRPr sz="1600">
                <a:solidFill>
                  <a:schemeClr val="accent5"/>
                </a:solidFill>
              </a:defRPr>
            </a:lvl7pPr>
            <a:lvl8pPr lvl="7" rtl="0">
              <a:lnSpc>
                <a:spcPct val="100000"/>
              </a:lnSpc>
              <a:spcBef>
                <a:spcPts val="0"/>
              </a:spcBef>
              <a:spcAft>
                <a:spcPts val="0"/>
              </a:spcAft>
              <a:buClr>
                <a:schemeClr val="accent5"/>
              </a:buClr>
              <a:buSzPts val="1600"/>
              <a:buAutoNum type="alphaLcPeriod"/>
              <a:defRPr sz="1600">
                <a:solidFill>
                  <a:schemeClr val="accent5"/>
                </a:solidFill>
              </a:defRPr>
            </a:lvl8pPr>
            <a:lvl9pPr lvl="8" rtl="0">
              <a:lnSpc>
                <a:spcPct val="100000"/>
              </a:lnSpc>
              <a:spcBef>
                <a:spcPts val="0"/>
              </a:spcBef>
              <a:spcAft>
                <a:spcPts val="0"/>
              </a:spcAft>
              <a:buClr>
                <a:schemeClr val="accent5"/>
              </a:buClr>
              <a:buSzPts val="1600"/>
              <a:buAutoNum type="romanLcPeriod"/>
              <a:defRPr sz="1600">
                <a:solidFill>
                  <a:schemeClr val="accent5"/>
                </a:solidFill>
              </a:defRPr>
            </a:lvl9pPr>
          </a:lstStyle>
          <a:p/>
        </p:txBody>
      </p:sp>
      <p:sp>
        <p:nvSpPr>
          <p:cNvPr id="112" name="Google Shape;112;p15"/>
          <p:cNvSpPr txBox="1"/>
          <p:nvPr>
            <p:ph type="title"/>
          </p:nvPr>
        </p:nvSpPr>
        <p:spPr>
          <a:xfrm>
            <a:off x="4663950" y="920325"/>
            <a:ext cx="3582000" cy="1143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5"/>
              </a:buClr>
              <a:buSzPts val="3000"/>
              <a:buNone/>
              <a:defRPr>
                <a:solidFill>
                  <a:schemeClr val="accent5"/>
                </a:solidFill>
              </a:defRPr>
            </a:lvl1pPr>
            <a:lvl2pPr lvl="1" rtl="0">
              <a:spcBef>
                <a:spcPts val="0"/>
              </a:spcBef>
              <a:spcAft>
                <a:spcPts val="0"/>
              </a:spcAft>
              <a:buClr>
                <a:schemeClr val="accent5"/>
              </a:buClr>
              <a:buSzPts val="3000"/>
              <a:buNone/>
              <a:defRPr>
                <a:solidFill>
                  <a:schemeClr val="accent5"/>
                </a:solidFill>
              </a:defRPr>
            </a:lvl2pPr>
            <a:lvl3pPr lvl="2" rtl="0">
              <a:spcBef>
                <a:spcPts val="0"/>
              </a:spcBef>
              <a:spcAft>
                <a:spcPts val="0"/>
              </a:spcAft>
              <a:buClr>
                <a:schemeClr val="accent5"/>
              </a:buClr>
              <a:buSzPts val="3000"/>
              <a:buNone/>
              <a:defRPr>
                <a:solidFill>
                  <a:schemeClr val="accent5"/>
                </a:solidFill>
              </a:defRPr>
            </a:lvl3pPr>
            <a:lvl4pPr lvl="3" rtl="0">
              <a:spcBef>
                <a:spcPts val="0"/>
              </a:spcBef>
              <a:spcAft>
                <a:spcPts val="0"/>
              </a:spcAft>
              <a:buClr>
                <a:schemeClr val="accent5"/>
              </a:buClr>
              <a:buSzPts val="3000"/>
              <a:buNone/>
              <a:defRPr>
                <a:solidFill>
                  <a:schemeClr val="accent5"/>
                </a:solidFill>
              </a:defRPr>
            </a:lvl4pPr>
            <a:lvl5pPr lvl="4" rtl="0">
              <a:spcBef>
                <a:spcPts val="0"/>
              </a:spcBef>
              <a:spcAft>
                <a:spcPts val="0"/>
              </a:spcAft>
              <a:buClr>
                <a:schemeClr val="accent5"/>
              </a:buClr>
              <a:buSzPts val="3000"/>
              <a:buNone/>
              <a:defRPr>
                <a:solidFill>
                  <a:schemeClr val="accent5"/>
                </a:solidFill>
              </a:defRPr>
            </a:lvl5pPr>
            <a:lvl6pPr lvl="5" rtl="0">
              <a:spcBef>
                <a:spcPts val="0"/>
              </a:spcBef>
              <a:spcAft>
                <a:spcPts val="0"/>
              </a:spcAft>
              <a:buClr>
                <a:schemeClr val="accent5"/>
              </a:buClr>
              <a:buSzPts val="3000"/>
              <a:buNone/>
              <a:defRPr>
                <a:solidFill>
                  <a:schemeClr val="accent5"/>
                </a:solidFill>
              </a:defRPr>
            </a:lvl6pPr>
            <a:lvl7pPr lvl="6" rtl="0">
              <a:spcBef>
                <a:spcPts val="0"/>
              </a:spcBef>
              <a:spcAft>
                <a:spcPts val="0"/>
              </a:spcAft>
              <a:buClr>
                <a:schemeClr val="accent5"/>
              </a:buClr>
              <a:buSzPts val="3000"/>
              <a:buNone/>
              <a:defRPr>
                <a:solidFill>
                  <a:schemeClr val="accent5"/>
                </a:solidFill>
              </a:defRPr>
            </a:lvl7pPr>
            <a:lvl8pPr lvl="7" rtl="0">
              <a:spcBef>
                <a:spcPts val="0"/>
              </a:spcBef>
              <a:spcAft>
                <a:spcPts val="0"/>
              </a:spcAft>
              <a:buClr>
                <a:schemeClr val="accent5"/>
              </a:buClr>
              <a:buSzPts val="3000"/>
              <a:buNone/>
              <a:defRPr>
                <a:solidFill>
                  <a:schemeClr val="accent5"/>
                </a:solidFill>
              </a:defRPr>
            </a:lvl8pPr>
            <a:lvl9pPr lvl="8" rtl="0">
              <a:spcBef>
                <a:spcPts val="0"/>
              </a:spcBef>
              <a:spcAft>
                <a:spcPts val="0"/>
              </a:spcAft>
              <a:buClr>
                <a:schemeClr val="accent5"/>
              </a:buClr>
              <a:buSzPts val="3000"/>
              <a:buNone/>
              <a:defRPr>
                <a:solidFill>
                  <a:schemeClr val="accent5"/>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13" name="Shape 113"/>
        <p:cNvGrpSpPr/>
        <p:nvPr/>
      </p:nvGrpSpPr>
      <p:grpSpPr>
        <a:xfrm>
          <a:off x="0" y="0"/>
          <a:ext cx="0" cy="0"/>
          <a:chOff x="0" y="0"/>
          <a:chExt cx="0" cy="0"/>
        </a:xfrm>
      </p:grpSpPr>
      <p:grpSp>
        <p:nvGrpSpPr>
          <p:cNvPr id="114" name="Google Shape;114;p16"/>
          <p:cNvGrpSpPr/>
          <p:nvPr/>
        </p:nvGrpSpPr>
        <p:grpSpPr>
          <a:xfrm>
            <a:off x="1625725" y="-232764"/>
            <a:ext cx="7672250" cy="6132839"/>
            <a:chOff x="1625725" y="-232764"/>
            <a:chExt cx="7672250" cy="6132839"/>
          </a:xfrm>
        </p:grpSpPr>
        <p:sp>
          <p:nvSpPr>
            <p:cNvPr id="115" name="Google Shape;115;p16"/>
            <p:cNvSpPr/>
            <p:nvPr/>
          </p:nvSpPr>
          <p:spPr>
            <a:xfrm>
              <a:off x="7345275" y="3947375"/>
              <a:ext cx="1952700" cy="1952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a:off x="1625725" y="-232764"/>
              <a:ext cx="1094700" cy="1094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16"/>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txBox="1"/>
          <p:nvPr>
            <p:ph idx="1" type="subTitle"/>
          </p:nvPr>
        </p:nvSpPr>
        <p:spPr>
          <a:xfrm>
            <a:off x="5592300" y="1763800"/>
            <a:ext cx="2836500" cy="66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a:solidFill>
                  <a:schemeClr val="accent5"/>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119" name="Google Shape;119;p16"/>
          <p:cNvSpPr txBox="1"/>
          <p:nvPr>
            <p:ph type="title"/>
          </p:nvPr>
        </p:nvSpPr>
        <p:spPr>
          <a:xfrm>
            <a:off x="5592300" y="731025"/>
            <a:ext cx="2836500" cy="1024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a:solidFill>
                  <a:schemeClr val="accent5"/>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
        <p:nvSpPr>
          <p:cNvPr id="120" name="Google Shape;120;p16"/>
          <p:cNvSpPr/>
          <p:nvPr>
            <p:ph idx="2" type="pic"/>
          </p:nvPr>
        </p:nvSpPr>
        <p:spPr>
          <a:xfrm>
            <a:off x="715100" y="652574"/>
            <a:ext cx="2709300" cy="3838200"/>
          </a:xfrm>
          <a:prstGeom prst="roundRect">
            <a:avLst>
              <a:gd fmla="val 16667" name="adj"/>
            </a:avLst>
          </a:prstGeom>
          <a:noFill/>
          <a:ln>
            <a:noFill/>
          </a:ln>
        </p:spPr>
      </p:sp>
      <p:sp>
        <p:nvSpPr>
          <p:cNvPr id="121" name="Google Shape;121;p16"/>
          <p:cNvSpPr/>
          <p:nvPr>
            <p:ph idx="3" type="pic"/>
          </p:nvPr>
        </p:nvSpPr>
        <p:spPr>
          <a:xfrm>
            <a:off x="3497625" y="2969974"/>
            <a:ext cx="4931400" cy="1521000"/>
          </a:xfrm>
          <a:prstGeom prst="roundRect">
            <a:avLst>
              <a:gd fmla="val 16667" name="adj"/>
            </a:avLst>
          </a:prstGeom>
          <a:noFill/>
          <a:ln>
            <a:noFill/>
          </a:ln>
        </p:spPr>
      </p:sp>
      <p:sp>
        <p:nvSpPr>
          <p:cNvPr id="122" name="Google Shape;122;p16"/>
          <p:cNvSpPr/>
          <p:nvPr>
            <p:ph idx="4" type="pic"/>
          </p:nvPr>
        </p:nvSpPr>
        <p:spPr>
          <a:xfrm>
            <a:off x="3497625" y="652574"/>
            <a:ext cx="1819200" cy="2239500"/>
          </a:xfrm>
          <a:prstGeom prst="roundRect">
            <a:avLst>
              <a:gd fmla="val 16667" name="adj"/>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23" name="Shape 123"/>
        <p:cNvGrpSpPr/>
        <p:nvPr/>
      </p:nvGrpSpPr>
      <p:grpSpPr>
        <a:xfrm>
          <a:off x="0" y="0"/>
          <a:ext cx="0" cy="0"/>
          <a:chOff x="0" y="0"/>
          <a:chExt cx="0" cy="0"/>
        </a:xfrm>
      </p:grpSpPr>
      <p:sp>
        <p:nvSpPr>
          <p:cNvPr id="124" name="Google Shape;124;p17"/>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17"/>
          <p:cNvGrpSpPr/>
          <p:nvPr/>
        </p:nvGrpSpPr>
        <p:grpSpPr>
          <a:xfrm>
            <a:off x="-603675" y="-807950"/>
            <a:ext cx="9879725" cy="6132300"/>
            <a:chOff x="-603675" y="-807950"/>
            <a:chExt cx="9879725" cy="6132300"/>
          </a:xfrm>
        </p:grpSpPr>
        <p:sp>
          <p:nvSpPr>
            <p:cNvPr id="126" name="Google Shape;126;p17"/>
            <p:cNvSpPr/>
            <p:nvPr/>
          </p:nvSpPr>
          <p:spPr>
            <a:xfrm>
              <a:off x="-603675" y="-807950"/>
              <a:ext cx="1952700" cy="195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a:off x="8181350" y="4229650"/>
              <a:ext cx="1094700" cy="1094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 name="Google Shape;128;p17"/>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a:solidFill>
                  <a:schemeClr val="accent5"/>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30" name="Google Shape;130;p17"/>
          <p:cNvSpPr txBox="1"/>
          <p:nvPr>
            <p:ph idx="1" type="subTitle"/>
          </p:nvPr>
        </p:nvSpPr>
        <p:spPr>
          <a:xfrm>
            <a:off x="791173" y="1995291"/>
            <a:ext cx="21804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31" name="Google Shape;131;p17"/>
          <p:cNvSpPr txBox="1"/>
          <p:nvPr>
            <p:ph idx="2" type="subTitle"/>
          </p:nvPr>
        </p:nvSpPr>
        <p:spPr>
          <a:xfrm>
            <a:off x="791173" y="2407352"/>
            <a:ext cx="2180400" cy="150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32" name="Google Shape;132;p17"/>
          <p:cNvSpPr txBox="1"/>
          <p:nvPr>
            <p:ph idx="3" type="subTitle"/>
          </p:nvPr>
        </p:nvSpPr>
        <p:spPr>
          <a:xfrm>
            <a:off x="3481788" y="2407352"/>
            <a:ext cx="2180400" cy="150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33" name="Google Shape;133;p17"/>
          <p:cNvSpPr txBox="1"/>
          <p:nvPr>
            <p:ph idx="4" type="subTitle"/>
          </p:nvPr>
        </p:nvSpPr>
        <p:spPr>
          <a:xfrm>
            <a:off x="6172427" y="2407352"/>
            <a:ext cx="2180400" cy="150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34" name="Google Shape;134;p17"/>
          <p:cNvSpPr txBox="1"/>
          <p:nvPr>
            <p:ph idx="5" type="subTitle"/>
          </p:nvPr>
        </p:nvSpPr>
        <p:spPr>
          <a:xfrm>
            <a:off x="3481788" y="1995291"/>
            <a:ext cx="21804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35" name="Google Shape;135;p17"/>
          <p:cNvSpPr txBox="1"/>
          <p:nvPr>
            <p:ph idx="6" type="subTitle"/>
          </p:nvPr>
        </p:nvSpPr>
        <p:spPr>
          <a:xfrm>
            <a:off x="6172427" y="1995291"/>
            <a:ext cx="21804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36" name="Shape 136"/>
        <p:cNvGrpSpPr/>
        <p:nvPr/>
      </p:nvGrpSpPr>
      <p:grpSpPr>
        <a:xfrm>
          <a:off x="0" y="0"/>
          <a:ext cx="0" cy="0"/>
          <a:chOff x="0" y="0"/>
          <a:chExt cx="0" cy="0"/>
        </a:xfrm>
      </p:grpSpPr>
      <p:grpSp>
        <p:nvGrpSpPr>
          <p:cNvPr id="137" name="Google Shape;137;p18"/>
          <p:cNvGrpSpPr/>
          <p:nvPr/>
        </p:nvGrpSpPr>
        <p:grpSpPr>
          <a:xfrm>
            <a:off x="1662450" y="-807950"/>
            <a:ext cx="5033475" cy="6132300"/>
            <a:chOff x="1662450" y="-807950"/>
            <a:chExt cx="5033475" cy="6132300"/>
          </a:xfrm>
        </p:grpSpPr>
        <p:sp>
          <p:nvSpPr>
            <p:cNvPr id="138" name="Google Shape;138;p18"/>
            <p:cNvSpPr/>
            <p:nvPr/>
          </p:nvSpPr>
          <p:spPr>
            <a:xfrm flipH="1">
              <a:off x="4743225" y="-807950"/>
              <a:ext cx="1952700" cy="1952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flipH="1">
              <a:off x="1662450" y="4229650"/>
              <a:ext cx="1094700" cy="1094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18"/>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a:solidFill>
                  <a:schemeClr val="accent5"/>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
        <p:nvSpPr>
          <p:cNvPr id="142" name="Google Shape;142;p18"/>
          <p:cNvSpPr txBox="1"/>
          <p:nvPr>
            <p:ph idx="1" type="subTitle"/>
          </p:nvPr>
        </p:nvSpPr>
        <p:spPr>
          <a:xfrm>
            <a:off x="2258450" y="1655452"/>
            <a:ext cx="5269500" cy="376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43" name="Google Shape;143;p18"/>
          <p:cNvSpPr txBox="1"/>
          <p:nvPr>
            <p:ph idx="2" type="subTitle"/>
          </p:nvPr>
        </p:nvSpPr>
        <p:spPr>
          <a:xfrm>
            <a:off x="2258450" y="2847725"/>
            <a:ext cx="5269500" cy="376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44" name="Google Shape;144;p18"/>
          <p:cNvSpPr txBox="1"/>
          <p:nvPr>
            <p:ph idx="3" type="subTitle"/>
          </p:nvPr>
        </p:nvSpPr>
        <p:spPr>
          <a:xfrm>
            <a:off x="2258450" y="4057450"/>
            <a:ext cx="5269500" cy="376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45" name="Google Shape;145;p18"/>
          <p:cNvSpPr txBox="1"/>
          <p:nvPr>
            <p:ph idx="4" type="subTitle"/>
          </p:nvPr>
        </p:nvSpPr>
        <p:spPr>
          <a:xfrm>
            <a:off x="2258452" y="1320850"/>
            <a:ext cx="52695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46" name="Google Shape;146;p18"/>
          <p:cNvSpPr txBox="1"/>
          <p:nvPr>
            <p:ph idx="5" type="subTitle"/>
          </p:nvPr>
        </p:nvSpPr>
        <p:spPr>
          <a:xfrm>
            <a:off x="2258452" y="2517743"/>
            <a:ext cx="52695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47" name="Google Shape;147;p18"/>
          <p:cNvSpPr txBox="1"/>
          <p:nvPr>
            <p:ph idx="6" type="subTitle"/>
          </p:nvPr>
        </p:nvSpPr>
        <p:spPr>
          <a:xfrm>
            <a:off x="2258452" y="3714648"/>
            <a:ext cx="52695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48" name="Shape 148"/>
        <p:cNvGrpSpPr/>
        <p:nvPr/>
      </p:nvGrpSpPr>
      <p:grpSpPr>
        <a:xfrm>
          <a:off x="0" y="0"/>
          <a:ext cx="0" cy="0"/>
          <a:chOff x="0" y="0"/>
          <a:chExt cx="0" cy="0"/>
        </a:xfrm>
      </p:grpSpPr>
      <p:grpSp>
        <p:nvGrpSpPr>
          <p:cNvPr id="149" name="Google Shape;149;p19"/>
          <p:cNvGrpSpPr/>
          <p:nvPr/>
        </p:nvGrpSpPr>
        <p:grpSpPr>
          <a:xfrm>
            <a:off x="-263500" y="-807950"/>
            <a:ext cx="6517900" cy="6227925"/>
            <a:chOff x="-263500" y="-807950"/>
            <a:chExt cx="6517900" cy="6227925"/>
          </a:xfrm>
        </p:grpSpPr>
        <p:sp>
          <p:nvSpPr>
            <p:cNvPr id="150" name="Google Shape;150;p19"/>
            <p:cNvSpPr/>
            <p:nvPr/>
          </p:nvSpPr>
          <p:spPr>
            <a:xfrm>
              <a:off x="5159700" y="4325275"/>
              <a:ext cx="1094700" cy="1094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a:off x="-263500" y="-807950"/>
              <a:ext cx="1952700" cy="1952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 name="Google Shape;152;p19"/>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a:solidFill>
                  <a:schemeClr val="accent5"/>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
        <p:nvSpPr>
          <p:cNvPr id="154" name="Google Shape;154;p19"/>
          <p:cNvSpPr txBox="1"/>
          <p:nvPr>
            <p:ph idx="1" type="subTitle"/>
          </p:nvPr>
        </p:nvSpPr>
        <p:spPr>
          <a:xfrm>
            <a:off x="864274" y="1154075"/>
            <a:ext cx="3342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55" name="Google Shape;155;p19"/>
          <p:cNvSpPr txBox="1"/>
          <p:nvPr>
            <p:ph idx="2" type="subTitle"/>
          </p:nvPr>
        </p:nvSpPr>
        <p:spPr>
          <a:xfrm>
            <a:off x="864275" y="1662966"/>
            <a:ext cx="33426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56" name="Google Shape;156;p19"/>
          <p:cNvSpPr txBox="1"/>
          <p:nvPr>
            <p:ph idx="3" type="subTitle"/>
          </p:nvPr>
        </p:nvSpPr>
        <p:spPr>
          <a:xfrm>
            <a:off x="4937126" y="1662966"/>
            <a:ext cx="33426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57" name="Google Shape;157;p19"/>
          <p:cNvSpPr txBox="1"/>
          <p:nvPr>
            <p:ph idx="4" type="subTitle"/>
          </p:nvPr>
        </p:nvSpPr>
        <p:spPr>
          <a:xfrm>
            <a:off x="864275" y="3262536"/>
            <a:ext cx="33426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58" name="Google Shape;158;p19"/>
          <p:cNvSpPr txBox="1"/>
          <p:nvPr>
            <p:ph idx="5" type="subTitle"/>
          </p:nvPr>
        </p:nvSpPr>
        <p:spPr>
          <a:xfrm>
            <a:off x="4937126" y="3262536"/>
            <a:ext cx="33426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59" name="Google Shape;159;p19"/>
          <p:cNvSpPr txBox="1"/>
          <p:nvPr>
            <p:ph idx="6" type="subTitle"/>
          </p:nvPr>
        </p:nvSpPr>
        <p:spPr>
          <a:xfrm>
            <a:off x="864274" y="2747975"/>
            <a:ext cx="3342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60" name="Google Shape;160;p19"/>
          <p:cNvSpPr txBox="1"/>
          <p:nvPr>
            <p:ph idx="7" type="subTitle"/>
          </p:nvPr>
        </p:nvSpPr>
        <p:spPr>
          <a:xfrm>
            <a:off x="4937124" y="1154075"/>
            <a:ext cx="3342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61" name="Google Shape;161;p19"/>
          <p:cNvSpPr txBox="1"/>
          <p:nvPr>
            <p:ph idx="8" type="subTitle"/>
          </p:nvPr>
        </p:nvSpPr>
        <p:spPr>
          <a:xfrm>
            <a:off x="4937124" y="2747975"/>
            <a:ext cx="3342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62" name="Shape 162"/>
        <p:cNvGrpSpPr/>
        <p:nvPr/>
      </p:nvGrpSpPr>
      <p:grpSpPr>
        <a:xfrm>
          <a:off x="0" y="0"/>
          <a:ext cx="0" cy="0"/>
          <a:chOff x="0" y="0"/>
          <a:chExt cx="0" cy="0"/>
        </a:xfrm>
      </p:grpSpPr>
      <p:grpSp>
        <p:nvGrpSpPr>
          <p:cNvPr id="163" name="Google Shape;163;p20"/>
          <p:cNvGrpSpPr/>
          <p:nvPr/>
        </p:nvGrpSpPr>
        <p:grpSpPr>
          <a:xfrm>
            <a:off x="-263500" y="-336925"/>
            <a:ext cx="10008650" cy="6076150"/>
            <a:chOff x="-263500" y="-336925"/>
            <a:chExt cx="10008650" cy="6076150"/>
          </a:xfrm>
        </p:grpSpPr>
        <p:sp>
          <p:nvSpPr>
            <p:cNvPr id="164" name="Google Shape;164;p20"/>
            <p:cNvSpPr/>
            <p:nvPr/>
          </p:nvSpPr>
          <p:spPr>
            <a:xfrm rot="10800000">
              <a:off x="-263500" y="-336925"/>
              <a:ext cx="1094700" cy="1094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rot="10800000">
              <a:off x="7792450" y="3786525"/>
              <a:ext cx="1952700" cy="1952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20"/>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7" name="Google Shape;167;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a:solidFill>
                  <a:schemeClr val="accent5"/>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
        <p:nvSpPr>
          <p:cNvPr id="168" name="Google Shape;168;p20"/>
          <p:cNvSpPr txBox="1"/>
          <p:nvPr>
            <p:ph idx="1" type="subTitle"/>
          </p:nvPr>
        </p:nvSpPr>
        <p:spPr>
          <a:xfrm>
            <a:off x="721125" y="1664776"/>
            <a:ext cx="2459100" cy="926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69" name="Google Shape;169;p20"/>
          <p:cNvSpPr txBox="1"/>
          <p:nvPr>
            <p:ph idx="2" type="subTitle"/>
          </p:nvPr>
        </p:nvSpPr>
        <p:spPr>
          <a:xfrm>
            <a:off x="3342231" y="1664776"/>
            <a:ext cx="2459100" cy="926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70" name="Google Shape;170;p20"/>
          <p:cNvSpPr txBox="1"/>
          <p:nvPr>
            <p:ph idx="3" type="subTitle"/>
          </p:nvPr>
        </p:nvSpPr>
        <p:spPr>
          <a:xfrm>
            <a:off x="5963170" y="1664776"/>
            <a:ext cx="2459700" cy="926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71" name="Google Shape;171;p20"/>
          <p:cNvSpPr txBox="1"/>
          <p:nvPr>
            <p:ph idx="4" type="subTitle"/>
          </p:nvPr>
        </p:nvSpPr>
        <p:spPr>
          <a:xfrm>
            <a:off x="721125" y="3343224"/>
            <a:ext cx="2459100" cy="926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72" name="Google Shape;172;p20"/>
          <p:cNvSpPr txBox="1"/>
          <p:nvPr>
            <p:ph idx="5" type="subTitle"/>
          </p:nvPr>
        </p:nvSpPr>
        <p:spPr>
          <a:xfrm>
            <a:off x="3342231" y="3343224"/>
            <a:ext cx="2459100" cy="926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73" name="Google Shape;173;p20"/>
          <p:cNvSpPr txBox="1"/>
          <p:nvPr>
            <p:ph idx="6" type="subTitle"/>
          </p:nvPr>
        </p:nvSpPr>
        <p:spPr>
          <a:xfrm>
            <a:off x="5963170" y="3343224"/>
            <a:ext cx="2459700" cy="926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74" name="Google Shape;174;p20"/>
          <p:cNvSpPr txBox="1"/>
          <p:nvPr>
            <p:ph idx="7" type="subTitle"/>
          </p:nvPr>
        </p:nvSpPr>
        <p:spPr>
          <a:xfrm>
            <a:off x="721133" y="1134783"/>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75" name="Google Shape;175;p20"/>
          <p:cNvSpPr txBox="1"/>
          <p:nvPr>
            <p:ph idx="8" type="subTitle"/>
          </p:nvPr>
        </p:nvSpPr>
        <p:spPr>
          <a:xfrm>
            <a:off x="3342234" y="1134783"/>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76" name="Google Shape;176;p20"/>
          <p:cNvSpPr txBox="1"/>
          <p:nvPr>
            <p:ph idx="9" type="subTitle"/>
          </p:nvPr>
        </p:nvSpPr>
        <p:spPr>
          <a:xfrm>
            <a:off x="5963167" y="1134783"/>
            <a:ext cx="24597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77" name="Google Shape;177;p20"/>
          <p:cNvSpPr txBox="1"/>
          <p:nvPr>
            <p:ph idx="13" type="subTitle"/>
          </p:nvPr>
        </p:nvSpPr>
        <p:spPr>
          <a:xfrm>
            <a:off x="721133" y="28208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78" name="Google Shape;178;p20"/>
          <p:cNvSpPr txBox="1"/>
          <p:nvPr>
            <p:ph idx="14" type="subTitle"/>
          </p:nvPr>
        </p:nvSpPr>
        <p:spPr>
          <a:xfrm>
            <a:off x="3342234" y="28208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179" name="Google Shape;179;p20"/>
          <p:cNvSpPr txBox="1"/>
          <p:nvPr>
            <p:ph idx="15" type="subTitle"/>
          </p:nvPr>
        </p:nvSpPr>
        <p:spPr>
          <a:xfrm>
            <a:off x="5963467" y="28208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rtl="0"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grpSp>
        <p:nvGrpSpPr>
          <p:cNvPr id="16" name="Google Shape;16;p3"/>
          <p:cNvGrpSpPr/>
          <p:nvPr/>
        </p:nvGrpSpPr>
        <p:grpSpPr>
          <a:xfrm>
            <a:off x="-263500" y="-807950"/>
            <a:ext cx="5240925" cy="6243625"/>
            <a:chOff x="-263500" y="-807950"/>
            <a:chExt cx="5240925" cy="6243625"/>
          </a:xfrm>
        </p:grpSpPr>
        <p:sp>
          <p:nvSpPr>
            <p:cNvPr id="17" name="Google Shape;17;p3"/>
            <p:cNvSpPr/>
            <p:nvPr/>
          </p:nvSpPr>
          <p:spPr>
            <a:xfrm flipH="1">
              <a:off x="-263500" y="4340975"/>
              <a:ext cx="1094700" cy="1094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flipH="1">
              <a:off x="3024725" y="-807950"/>
              <a:ext cx="1952700" cy="1952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 name="Google Shape;19;p3"/>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txBox="1"/>
          <p:nvPr>
            <p:ph type="title"/>
          </p:nvPr>
        </p:nvSpPr>
        <p:spPr>
          <a:xfrm>
            <a:off x="1142500" y="2226605"/>
            <a:ext cx="4360200" cy="14865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5000"/>
              <a:buNone/>
              <a:defRPr sz="5000">
                <a:solidFill>
                  <a:schemeClr val="accent5"/>
                </a:solidFill>
              </a:defRPr>
            </a:lvl1pPr>
            <a:lvl2pPr lvl="1" algn="ctr">
              <a:spcBef>
                <a:spcPts val="0"/>
              </a:spcBef>
              <a:spcAft>
                <a:spcPts val="0"/>
              </a:spcAft>
              <a:buClr>
                <a:schemeClr val="lt1"/>
              </a:buClr>
              <a:buSzPts val="5000"/>
              <a:buNone/>
              <a:defRPr sz="5000">
                <a:solidFill>
                  <a:schemeClr val="lt1"/>
                </a:solidFill>
              </a:defRPr>
            </a:lvl2pPr>
            <a:lvl3pPr lvl="2" algn="ctr">
              <a:spcBef>
                <a:spcPts val="0"/>
              </a:spcBef>
              <a:spcAft>
                <a:spcPts val="0"/>
              </a:spcAft>
              <a:buClr>
                <a:schemeClr val="lt1"/>
              </a:buClr>
              <a:buSzPts val="5000"/>
              <a:buNone/>
              <a:defRPr sz="5000">
                <a:solidFill>
                  <a:schemeClr val="lt1"/>
                </a:solidFill>
              </a:defRPr>
            </a:lvl3pPr>
            <a:lvl4pPr lvl="3" algn="ctr">
              <a:spcBef>
                <a:spcPts val="0"/>
              </a:spcBef>
              <a:spcAft>
                <a:spcPts val="0"/>
              </a:spcAft>
              <a:buClr>
                <a:schemeClr val="lt1"/>
              </a:buClr>
              <a:buSzPts val="5000"/>
              <a:buNone/>
              <a:defRPr sz="5000">
                <a:solidFill>
                  <a:schemeClr val="lt1"/>
                </a:solidFill>
              </a:defRPr>
            </a:lvl4pPr>
            <a:lvl5pPr lvl="4" algn="ctr">
              <a:spcBef>
                <a:spcPts val="0"/>
              </a:spcBef>
              <a:spcAft>
                <a:spcPts val="0"/>
              </a:spcAft>
              <a:buClr>
                <a:schemeClr val="lt1"/>
              </a:buClr>
              <a:buSzPts val="5000"/>
              <a:buNone/>
              <a:defRPr sz="5000">
                <a:solidFill>
                  <a:schemeClr val="lt1"/>
                </a:solidFill>
              </a:defRPr>
            </a:lvl5pPr>
            <a:lvl6pPr lvl="5" algn="ctr">
              <a:spcBef>
                <a:spcPts val="0"/>
              </a:spcBef>
              <a:spcAft>
                <a:spcPts val="0"/>
              </a:spcAft>
              <a:buClr>
                <a:schemeClr val="lt1"/>
              </a:buClr>
              <a:buSzPts val="5000"/>
              <a:buNone/>
              <a:defRPr sz="5000">
                <a:solidFill>
                  <a:schemeClr val="lt1"/>
                </a:solidFill>
              </a:defRPr>
            </a:lvl6pPr>
            <a:lvl7pPr lvl="6" algn="ctr">
              <a:spcBef>
                <a:spcPts val="0"/>
              </a:spcBef>
              <a:spcAft>
                <a:spcPts val="0"/>
              </a:spcAft>
              <a:buClr>
                <a:schemeClr val="lt1"/>
              </a:buClr>
              <a:buSzPts val="5000"/>
              <a:buNone/>
              <a:defRPr sz="5000">
                <a:solidFill>
                  <a:schemeClr val="lt1"/>
                </a:solidFill>
              </a:defRPr>
            </a:lvl7pPr>
            <a:lvl8pPr lvl="7" algn="ctr">
              <a:spcBef>
                <a:spcPts val="0"/>
              </a:spcBef>
              <a:spcAft>
                <a:spcPts val="0"/>
              </a:spcAft>
              <a:buClr>
                <a:schemeClr val="lt1"/>
              </a:buClr>
              <a:buSzPts val="5000"/>
              <a:buNone/>
              <a:defRPr sz="5000">
                <a:solidFill>
                  <a:schemeClr val="lt1"/>
                </a:solidFill>
              </a:defRPr>
            </a:lvl8pPr>
            <a:lvl9pPr lvl="8" algn="ctr">
              <a:spcBef>
                <a:spcPts val="0"/>
              </a:spcBef>
              <a:spcAft>
                <a:spcPts val="0"/>
              </a:spcAft>
              <a:buClr>
                <a:schemeClr val="lt1"/>
              </a:buClr>
              <a:buSzPts val="5000"/>
              <a:buNone/>
              <a:defRPr sz="5000">
                <a:solidFill>
                  <a:schemeClr val="lt1"/>
                </a:solidFill>
              </a:defRPr>
            </a:lvl9pPr>
          </a:lstStyle>
          <a:p/>
        </p:txBody>
      </p:sp>
      <p:sp>
        <p:nvSpPr>
          <p:cNvPr id="21" name="Google Shape;21;p3"/>
          <p:cNvSpPr txBox="1"/>
          <p:nvPr>
            <p:ph hasCustomPrompt="1" idx="2" type="title"/>
          </p:nvPr>
        </p:nvSpPr>
        <p:spPr>
          <a:xfrm>
            <a:off x="1142500" y="1009795"/>
            <a:ext cx="1089900" cy="1027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80" name="Shape 180"/>
        <p:cNvGrpSpPr/>
        <p:nvPr/>
      </p:nvGrpSpPr>
      <p:grpSpPr>
        <a:xfrm>
          <a:off x="0" y="0"/>
          <a:ext cx="0" cy="0"/>
          <a:chOff x="0" y="0"/>
          <a:chExt cx="0" cy="0"/>
        </a:xfrm>
      </p:grpSpPr>
      <p:grpSp>
        <p:nvGrpSpPr>
          <p:cNvPr id="181" name="Google Shape;181;p21"/>
          <p:cNvGrpSpPr/>
          <p:nvPr/>
        </p:nvGrpSpPr>
        <p:grpSpPr>
          <a:xfrm>
            <a:off x="-706775" y="-807950"/>
            <a:ext cx="4139025" cy="6227925"/>
            <a:chOff x="-706775" y="-807950"/>
            <a:chExt cx="4139025" cy="6227925"/>
          </a:xfrm>
        </p:grpSpPr>
        <p:sp>
          <p:nvSpPr>
            <p:cNvPr id="182" name="Google Shape;182;p21"/>
            <p:cNvSpPr/>
            <p:nvPr/>
          </p:nvSpPr>
          <p:spPr>
            <a:xfrm flipH="1">
              <a:off x="2337550" y="4325275"/>
              <a:ext cx="1094700" cy="1094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flipH="1">
              <a:off x="-706775" y="-807950"/>
              <a:ext cx="1952700" cy="1952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21"/>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1"/>
          <p:cNvSpPr txBox="1"/>
          <p:nvPr>
            <p:ph type="ctrTitle"/>
          </p:nvPr>
        </p:nvSpPr>
        <p:spPr>
          <a:xfrm>
            <a:off x="715100" y="566400"/>
            <a:ext cx="4379400" cy="906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5"/>
              </a:buClr>
              <a:buSzPts val="5200"/>
              <a:buNone/>
              <a:defRPr sz="6000">
                <a:solidFill>
                  <a:schemeClr val="accent5"/>
                </a:solidFill>
              </a:defRPr>
            </a:lvl1pPr>
            <a:lvl2pPr lvl="1" rtl="0" algn="ctr">
              <a:spcBef>
                <a:spcPts val="0"/>
              </a:spcBef>
              <a:spcAft>
                <a:spcPts val="0"/>
              </a:spcAft>
              <a:buClr>
                <a:schemeClr val="accent5"/>
              </a:buClr>
              <a:buSzPts val="5200"/>
              <a:buNone/>
              <a:defRPr sz="5200">
                <a:solidFill>
                  <a:schemeClr val="accent5"/>
                </a:solidFill>
              </a:defRPr>
            </a:lvl2pPr>
            <a:lvl3pPr lvl="2" rtl="0" algn="ctr">
              <a:spcBef>
                <a:spcPts val="0"/>
              </a:spcBef>
              <a:spcAft>
                <a:spcPts val="0"/>
              </a:spcAft>
              <a:buClr>
                <a:schemeClr val="accent5"/>
              </a:buClr>
              <a:buSzPts val="5200"/>
              <a:buNone/>
              <a:defRPr sz="5200">
                <a:solidFill>
                  <a:schemeClr val="accent5"/>
                </a:solidFill>
              </a:defRPr>
            </a:lvl3pPr>
            <a:lvl4pPr lvl="3" rtl="0" algn="ctr">
              <a:spcBef>
                <a:spcPts val="0"/>
              </a:spcBef>
              <a:spcAft>
                <a:spcPts val="0"/>
              </a:spcAft>
              <a:buClr>
                <a:schemeClr val="accent5"/>
              </a:buClr>
              <a:buSzPts val="5200"/>
              <a:buNone/>
              <a:defRPr sz="5200">
                <a:solidFill>
                  <a:schemeClr val="accent5"/>
                </a:solidFill>
              </a:defRPr>
            </a:lvl4pPr>
            <a:lvl5pPr lvl="4" rtl="0" algn="ctr">
              <a:spcBef>
                <a:spcPts val="0"/>
              </a:spcBef>
              <a:spcAft>
                <a:spcPts val="0"/>
              </a:spcAft>
              <a:buClr>
                <a:schemeClr val="accent5"/>
              </a:buClr>
              <a:buSzPts val="5200"/>
              <a:buNone/>
              <a:defRPr sz="5200">
                <a:solidFill>
                  <a:schemeClr val="accent5"/>
                </a:solidFill>
              </a:defRPr>
            </a:lvl5pPr>
            <a:lvl6pPr lvl="5" rtl="0" algn="ctr">
              <a:spcBef>
                <a:spcPts val="0"/>
              </a:spcBef>
              <a:spcAft>
                <a:spcPts val="0"/>
              </a:spcAft>
              <a:buClr>
                <a:schemeClr val="accent5"/>
              </a:buClr>
              <a:buSzPts val="5200"/>
              <a:buNone/>
              <a:defRPr sz="5200">
                <a:solidFill>
                  <a:schemeClr val="accent5"/>
                </a:solidFill>
              </a:defRPr>
            </a:lvl6pPr>
            <a:lvl7pPr lvl="6" rtl="0" algn="ctr">
              <a:spcBef>
                <a:spcPts val="0"/>
              </a:spcBef>
              <a:spcAft>
                <a:spcPts val="0"/>
              </a:spcAft>
              <a:buClr>
                <a:schemeClr val="accent5"/>
              </a:buClr>
              <a:buSzPts val="5200"/>
              <a:buNone/>
              <a:defRPr sz="5200">
                <a:solidFill>
                  <a:schemeClr val="accent5"/>
                </a:solidFill>
              </a:defRPr>
            </a:lvl7pPr>
            <a:lvl8pPr lvl="7" rtl="0" algn="ctr">
              <a:spcBef>
                <a:spcPts val="0"/>
              </a:spcBef>
              <a:spcAft>
                <a:spcPts val="0"/>
              </a:spcAft>
              <a:buClr>
                <a:schemeClr val="accent5"/>
              </a:buClr>
              <a:buSzPts val="5200"/>
              <a:buNone/>
              <a:defRPr sz="5200">
                <a:solidFill>
                  <a:schemeClr val="accent5"/>
                </a:solidFill>
              </a:defRPr>
            </a:lvl8pPr>
            <a:lvl9pPr lvl="8" rtl="0" algn="ctr">
              <a:spcBef>
                <a:spcPts val="0"/>
              </a:spcBef>
              <a:spcAft>
                <a:spcPts val="0"/>
              </a:spcAft>
              <a:buClr>
                <a:schemeClr val="accent5"/>
              </a:buClr>
              <a:buSzPts val="5200"/>
              <a:buNone/>
              <a:defRPr sz="5200">
                <a:solidFill>
                  <a:schemeClr val="accent5"/>
                </a:solidFill>
              </a:defRPr>
            </a:lvl9pPr>
          </a:lstStyle>
          <a:p/>
        </p:txBody>
      </p:sp>
      <p:sp>
        <p:nvSpPr>
          <p:cNvPr id="186" name="Google Shape;186;p21"/>
          <p:cNvSpPr txBox="1"/>
          <p:nvPr>
            <p:ph idx="1" type="subTitle"/>
          </p:nvPr>
        </p:nvSpPr>
        <p:spPr>
          <a:xfrm>
            <a:off x="715200" y="1670088"/>
            <a:ext cx="4379400" cy="1170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1200"/>
              <a:buNone/>
              <a:defRPr sz="1600">
                <a:solidFill>
                  <a:schemeClr val="accent5"/>
                </a:solidFill>
              </a:defRPr>
            </a:lvl1pPr>
            <a:lvl2pPr lvl="1" rtl="0" algn="ctr">
              <a:lnSpc>
                <a:spcPct val="100000"/>
              </a:lnSpc>
              <a:spcBef>
                <a:spcPts val="0"/>
              </a:spcBef>
              <a:spcAft>
                <a:spcPts val="0"/>
              </a:spcAft>
              <a:buClr>
                <a:schemeClr val="accent5"/>
              </a:buClr>
              <a:buSzPts val="1800"/>
              <a:buNone/>
              <a:defRPr sz="1800">
                <a:solidFill>
                  <a:schemeClr val="accent5"/>
                </a:solidFill>
              </a:defRPr>
            </a:lvl2pPr>
            <a:lvl3pPr lvl="2" rtl="0" algn="ctr">
              <a:lnSpc>
                <a:spcPct val="100000"/>
              </a:lnSpc>
              <a:spcBef>
                <a:spcPts val="0"/>
              </a:spcBef>
              <a:spcAft>
                <a:spcPts val="0"/>
              </a:spcAft>
              <a:buClr>
                <a:schemeClr val="accent5"/>
              </a:buClr>
              <a:buSzPts val="1800"/>
              <a:buNone/>
              <a:defRPr sz="1800">
                <a:solidFill>
                  <a:schemeClr val="accent5"/>
                </a:solidFill>
              </a:defRPr>
            </a:lvl3pPr>
            <a:lvl4pPr lvl="3" rtl="0" algn="ctr">
              <a:lnSpc>
                <a:spcPct val="100000"/>
              </a:lnSpc>
              <a:spcBef>
                <a:spcPts val="0"/>
              </a:spcBef>
              <a:spcAft>
                <a:spcPts val="0"/>
              </a:spcAft>
              <a:buClr>
                <a:schemeClr val="accent5"/>
              </a:buClr>
              <a:buSzPts val="1800"/>
              <a:buNone/>
              <a:defRPr sz="1800">
                <a:solidFill>
                  <a:schemeClr val="accent5"/>
                </a:solidFill>
              </a:defRPr>
            </a:lvl4pPr>
            <a:lvl5pPr lvl="4" rtl="0" algn="ctr">
              <a:lnSpc>
                <a:spcPct val="100000"/>
              </a:lnSpc>
              <a:spcBef>
                <a:spcPts val="0"/>
              </a:spcBef>
              <a:spcAft>
                <a:spcPts val="0"/>
              </a:spcAft>
              <a:buClr>
                <a:schemeClr val="accent5"/>
              </a:buClr>
              <a:buSzPts val="1800"/>
              <a:buNone/>
              <a:defRPr sz="1800">
                <a:solidFill>
                  <a:schemeClr val="accent5"/>
                </a:solidFill>
              </a:defRPr>
            </a:lvl5pPr>
            <a:lvl6pPr lvl="5" rtl="0" algn="ctr">
              <a:lnSpc>
                <a:spcPct val="100000"/>
              </a:lnSpc>
              <a:spcBef>
                <a:spcPts val="0"/>
              </a:spcBef>
              <a:spcAft>
                <a:spcPts val="0"/>
              </a:spcAft>
              <a:buClr>
                <a:schemeClr val="accent5"/>
              </a:buClr>
              <a:buSzPts val="1800"/>
              <a:buNone/>
              <a:defRPr sz="1800">
                <a:solidFill>
                  <a:schemeClr val="accent5"/>
                </a:solidFill>
              </a:defRPr>
            </a:lvl6pPr>
            <a:lvl7pPr lvl="6" rtl="0" algn="ctr">
              <a:lnSpc>
                <a:spcPct val="100000"/>
              </a:lnSpc>
              <a:spcBef>
                <a:spcPts val="0"/>
              </a:spcBef>
              <a:spcAft>
                <a:spcPts val="0"/>
              </a:spcAft>
              <a:buClr>
                <a:schemeClr val="accent5"/>
              </a:buClr>
              <a:buSzPts val="1800"/>
              <a:buNone/>
              <a:defRPr sz="1800">
                <a:solidFill>
                  <a:schemeClr val="accent5"/>
                </a:solidFill>
              </a:defRPr>
            </a:lvl7pPr>
            <a:lvl8pPr lvl="7" rtl="0" algn="ctr">
              <a:lnSpc>
                <a:spcPct val="100000"/>
              </a:lnSpc>
              <a:spcBef>
                <a:spcPts val="0"/>
              </a:spcBef>
              <a:spcAft>
                <a:spcPts val="0"/>
              </a:spcAft>
              <a:buClr>
                <a:schemeClr val="accent5"/>
              </a:buClr>
              <a:buSzPts val="1800"/>
              <a:buNone/>
              <a:defRPr sz="1800">
                <a:solidFill>
                  <a:schemeClr val="accent5"/>
                </a:solidFill>
              </a:defRPr>
            </a:lvl8pPr>
            <a:lvl9pPr lvl="8" rtl="0" algn="ctr">
              <a:lnSpc>
                <a:spcPct val="100000"/>
              </a:lnSpc>
              <a:spcBef>
                <a:spcPts val="0"/>
              </a:spcBef>
              <a:spcAft>
                <a:spcPts val="0"/>
              </a:spcAft>
              <a:buClr>
                <a:schemeClr val="accent5"/>
              </a:buClr>
              <a:buSzPts val="1800"/>
              <a:buNone/>
              <a:defRPr sz="1800">
                <a:solidFill>
                  <a:schemeClr val="accent5"/>
                </a:solidFill>
              </a:defRPr>
            </a:lvl9pPr>
          </a:lstStyle>
          <a:p/>
        </p:txBody>
      </p:sp>
      <p:sp>
        <p:nvSpPr>
          <p:cNvPr id="187" name="Google Shape;187;p21"/>
          <p:cNvSpPr txBox="1"/>
          <p:nvPr/>
        </p:nvSpPr>
        <p:spPr>
          <a:xfrm>
            <a:off x="715175" y="3411050"/>
            <a:ext cx="4379400" cy="615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accent5"/>
                </a:solidFill>
                <a:latin typeface="Albert Sans"/>
                <a:ea typeface="Albert Sans"/>
                <a:cs typeface="Albert Sans"/>
                <a:sym typeface="Albert Sans"/>
              </a:rPr>
              <a:t>CREDITS: This presentation template was created by </a:t>
            </a:r>
            <a:r>
              <a:rPr b="1" lang="en" sz="1000" u="sng">
                <a:solidFill>
                  <a:schemeClr val="accent5"/>
                </a:solidFill>
                <a:latin typeface="Albert Sans"/>
                <a:ea typeface="Albert Sans"/>
                <a:cs typeface="Albert Sans"/>
                <a:sym typeface="Albert Sans"/>
                <a:hlinkClick r:id="rId2">
                  <a:extLst>
                    <a:ext uri="{A12FA001-AC4F-418D-AE19-62706E023703}">
                      <ahyp:hlinkClr val="tx"/>
                    </a:ext>
                  </a:extLst>
                </a:hlinkClick>
              </a:rPr>
              <a:t>Slidesgo</a:t>
            </a:r>
            <a:r>
              <a:rPr lang="en" sz="1000">
                <a:solidFill>
                  <a:schemeClr val="accent5"/>
                </a:solidFill>
                <a:latin typeface="Albert Sans"/>
                <a:ea typeface="Albert Sans"/>
                <a:cs typeface="Albert Sans"/>
                <a:sym typeface="Albert Sans"/>
              </a:rPr>
              <a:t>, and includes icons by </a:t>
            </a:r>
            <a:r>
              <a:rPr b="1" lang="en" sz="1000" u="sng">
                <a:solidFill>
                  <a:schemeClr val="accent5"/>
                </a:solidFill>
                <a:latin typeface="Albert Sans"/>
                <a:ea typeface="Albert Sans"/>
                <a:cs typeface="Albert Sans"/>
                <a:sym typeface="Albert Sans"/>
                <a:hlinkClick r:id="rId3">
                  <a:extLst>
                    <a:ext uri="{A12FA001-AC4F-418D-AE19-62706E023703}">
                      <ahyp:hlinkClr val="tx"/>
                    </a:ext>
                  </a:extLst>
                </a:hlinkClick>
              </a:rPr>
              <a:t>Flaticon</a:t>
            </a:r>
            <a:r>
              <a:rPr lang="en" sz="1000">
                <a:solidFill>
                  <a:schemeClr val="accent5"/>
                </a:solidFill>
                <a:latin typeface="Albert Sans"/>
                <a:ea typeface="Albert Sans"/>
                <a:cs typeface="Albert Sans"/>
                <a:sym typeface="Albert Sans"/>
              </a:rPr>
              <a:t>, and infographics &amp; images by </a:t>
            </a:r>
            <a:r>
              <a:rPr b="1" lang="en" sz="1000" u="sng">
                <a:solidFill>
                  <a:schemeClr val="accent5"/>
                </a:solidFill>
                <a:latin typeface="Albert Sans"/>
                <a:ea typeface="Albert Sans"/>
                <a:cs typeface="Albert Sans"/>
                <a:sym typeface="Albert Sans"/>
                <a:hlinkClick r:id="rId4">
                  <a:extLst>
                    <a:ext uri="{A12FA001-AC4F-418D-AE19-62706E023703}">
                      <ahyp:hlinkClr val="tx"/>
                    </a:ext>
                  </a:extLst>
                </a:hlinkClick>
              </a:rPr>
              <a:t>Freepik</a:t>
            </a:r>
            <a:endParaRPr b="1" sz="1000" u="sng">
              <a:solidFill>
                <a:schemeClr val="accent5"/>
              </a:solidFill>
              <a:latin typeface="Albert Sans"/>
              <a:ea typeface="Albert Sans"/>
              <a:cs typeface="Albert Sans"/>
              <a:sym typeface="Albert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88" name="Shape 188"/>
        <p:cNvGrpSpPr/>
        <p:nvPr/>
      </p:nvGrpSpPr>
      <p:grpSpPr>
        <a:xfrm>
          <a:off x="0" y="0"/>
          <a:ext cx="0" cy="0"/>
          <a:chOff x="0" y="0"/>
          <a:chExt cx="0" cy="0"/>
        </a:xfrm>
      </p:grpSpPr>
      <p:sp>
        <p:nvSpPr>
          <p:cNvPr id="189" name="Google Shape;189;p22"/>
          <p:cNvSpPr/>
          <p:nvPr/>
        </p:nvSpPr>
        <p:spPr>
          <a:xfrm flipH="1">
            <a:off x="6435400" y="4325275"/>
            <a:ext cx="1094700" cy="1094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flipH="1">
            <a:off x="1595975" y="-807950"/>
            <a:ext cx="1952700" cy="1952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2"/>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
    <p:spTree>
      <p:nvGrpSpPr>
        <p:cNvPr id="192" name="Shape 192"/>
        <p:cNvGrpSpPr/>
        <p:nvPr/>
      </p:nvGrpSpPr>
      <p:grpSpPr>
        <a:xfrm>
          <a:off x="0" y="0"/>
          <a:ext cx="0" cy="0"/>
          <a:chOff x="0" y="0"/>
          <a:chExt cx="0" cy="0"/>
        </a:xfrm>
      </p:grpSpPr>
      <p:sp>
        <p:nvSpPr>
          <p:cNvPr id="193" name="Google Shape;193;p23"/>
          <p:cNvSpPr/>
          <p:nvPr/>
        </p:nvSpPr>
        <p:spPr>
          <a:xfrm rot="10800000">
            <a:off x="8350875" y="-284600"/>
            <a:ext cx="1094700" cy="1094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p:nvPr/>
        </p:nvSpPr>
        <p:spPr>
          <a:xfrm rot="10800000">
            <a:off x="-769575" y="3778675"/>
            <a:ext cx="1952700" cy="1952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9" name="Shape 199"/>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00" name="Shape 200"/>
        <p:cNvGrpSpPr/>
        <p:nvPr/>
      </p:nvGrpSpPr>
      <p:grpSpPr>
        <a:xfrm>
          <a:off x="0" y="0"/>
          <a:ext cx="0" cy="0"/>
          <a:chOff x="0" y="0"/>
          <a:chExt cx="0" cy="0"/>
        </a:xfrm>
      </p:grpSpPr>
      <p:sp>
        <p:nvSpPr>
          <p:cNvPr id="201" name="Google Shape;201;p2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grpSp>
        <p:nvGrpSpPr>
          <p:cNvPr id="23" name="Google Shape;23;p4"/>
          <p:cNvGrpSpPr/>
          <p:nvPr/>
        </p:nvGrpSpPr>
        <p:grpSpPr>
          <a:xfrm>
            <a:off x="-174675" y="-337875"/>
            <a:ext cx="9929850" cy="5813650"/>
            <a:chOff x="-174675" y="-337875"/>
            <a:chExt cx="9929850" cy="5813650"/>
          </a:xfrm>
        </p:grpSpPr>
        <p:sp>
          <p:nvSpPr>
            <p:cNvPr id="24" name="Google Shape;24;p4"/>
            <p:cNvSpPr/>
            <p:nvPr/>
          </p:nvSpPr>
          <p:spPr>
            <a:xfrm>
              <a:off x="7802475" y="-337875"/>
              <a:ext cx="1952700" cy="1952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174675" y="4381075"/>
              <a:ext cx="1094700" cy="1094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3000"/>
              <a:buNone/>
              <a:defRPr>
                <a:solidFill>
                  <a:schemeClr val="accent5"/>
                </a:solidFill>
              </a:defRPr>
            </a:lvl1pPr>
            <a:lvl2pPr lvl="1" rtl="0" algn="ctr">
              <a:lnSpc>
                <a:spcPct val="100000"/>
              </a:lnSpc>
              <a:spcBef>
                <a:spcPts val="0"/>
              </a:spcBef>
              <a:spcAft>
                <a:spcPts val="0"/>
              </a:spcAft>
              <a:buClr>
                <a:schemeClr val="lt1"/>
              </a:buClr>
              <a:buSzPts val="3000"/>
              <a:buNone/>
              <a:defRPr>
                <a:solidFill>
                  <a:schemeClr val="lt1"/>
                </a:solidFill>
              </a:defRPr>
            </a:lvl2pPr>
            <a:lvl3pPr lvl="2" rtl="0" algn="ctr">
              <a:lnSpc>
                <a:spcPct val="100000"/>
              </a:lnSpc>
              <a:spcBef>
                <a:spcPts val="0"/>
              </a:spcBef>
              <a:spcAft>
                <a:spcPts val="0"/>
              </a:spcAft>
              <a:buClr>
                <a:schemeClr val="lt1"/>
              </a:buClr>
              <a:buSzPts val="3000"/>
              <a:buNone/>
              <a:defRPr>
                <a:solidFill>
                  <a:schemeClr val="lt1"/>
                </a:solidFill>
              </a:defRPr>
            </a:lvl3pPr>
            <a:lvl4pPr lvl="3" rtl="0" algn="ctr">
              <a:lnSpc>
                <a:spcPct val="100000"/>
              </a:lnSpc>
              <a:spcBef>
                <a:spcPts val="0"/>
              </a:spcBef>
              <a:spcAft>
                <a:spcPts val="0"/>
              </a:spcAft>
              <a:buClr>
                <a:schemeClr val="lt1"/>
              </a:buClr>
              <a:buSzPts val="3000"/>
              <a:buNone/>
              <a:defRPr>
                <a:solidFill>
                  <a:schemeClr val="lt1"/>
                </a:solidFill>
              </a:defRPr>
            </a:lvl4pPr>
            <a:lvl5pPr lvl="4" rtl="0" algn="ctr">
              <a:lnSpc>
                <a:spcPct val="100000"/>
              </a:lnSpc>
              <a:spcBef>
                <a:spcPts val="0"/>
              </a:spcBef>
              <a:spcAft>
                <a:spcPts val="0"/>
              </a:spcAft>
              <a:buClr>
                <a:schemeClr val="lt1"/>
              </a:buClr>
              <a:buSzPts val="3000"/>
              <a:buNone/>
              <a:defRPr>
                <a:solidFill>
                  <a:schemeClr val="lt1"/>
                </a:solidFill>
              </a:defRPr>
            </a:lvl5pPr>
            <a:lvl6pPr lvl="5" rtl="0" algn="ctr">
              <a:lnSpc>
                <a:spcPct val="100000"/>
              </a:lnSpc>
              <a:spcBef>
                <a:spcPts val="0"/>
              </a:spcBef>
              <a:spcAft>
                <a:spcPts val="0"/>
              </a:spcAft>
              <a:buClr>
                <a:schemeClr val="lt1"/>
              </a:buClr>
              <a:buSzPts val="3000"/>
              <a:buNone/>
              <a:defRPr>
                <a:solidFill>
                  <a:schemeClr val="lt1"/>
                </a:solidFill>
              </a:defRPr>
            </a:lvl6pPr>
            <a:lvl7pPr lvl="6" rtl="0" algn="ctr">
              <a:lnSpc>
                <a:spcPct val="100000"/>
              </a:lnSpc>
              <a:spcBef>
                <a:spcPts val="0"/>
              </a:spcBef>
              <a:spcAft>
                <a:spcPts val="0"/>
              </a:spcAft>
              <a:buClr>
                <a:schemeClr val="lt1"/>
              </a:buClr>
              <a:buSzPts val="3000"/>
              <a:buNone/>
              <a:defRPr>
                <a:solidFill>
                  <a:schemeClr val="lt1"/>
                </a:solidFill>
              </a:defRPr>
            </a:lvl7pPr>
            <a:lvl8pPr lvl="7" rtl="0" algn="ctr">
              <a:lnSpc>
                <a:spcPct val="100000"/>
              </a:lnSpc>
              <a:spcBef>
                <a:spcPts val="0"/>
              </a:spcBef>
              <a:spcAft>
                <a:spcPts val="0"/>
              </a:spcAft>
              <a:buClr>
                <a:schemeClr val="lt1"/>
              </a:buClr>
              <a:buSzPts val="3000"/>
              <a:buNone/>
              <a:defRPr>
                <a:solidFill>
                  <a:schemeClr val="lt1"/>
                </a:solidFill>
              </a:defRPr>
            </a:lvl8pPr>
            <a:lvl9pPr lvl="8" rtl="0" algn="ctr">
              <a:lnSpc>
                <a:spcPct val="100000"/>
              </a:lnSpc>
              <a:spcBef>
                <a:spcPts val="0"/>
              </a:spcBef>
              <a:spcAft>
                <a:spcPts val="0"/>
              </a:spcAft>
              <a:buClr>
                <a:schemeClr val="lt1"/>
              </a:buClr>
              <a:buSzPts val="3000"/>
              <a:buNone/>
              <a:defRPr>
                <a:solidFill>
                  <a:schemeClr val="lt1"/>
                </a:solidFill>
              </a:defRPr>
            </a:lvl9pPr>
          </a:lstStyle>
          <a:p/>
        </p:txBody>
      </p:sp>
      <p:sp>
        <p:nvSpPr>
          <p:cNvPr id="28" name="Google Shape;28;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1"/>
              </a:buClr>
              <a:buSzPts val="1200"/>
              <a:buChar char="●"/>
              <a:defRPr>
                <a:solidFill>
                  <a:schemeClr val="lt1"/>
                </a:solidFill>
              </a:defRPr>
            </a:lvl1pPr>
            <a:lvl2pPr indent="-304800" lvl="1" marL="914400" rtl="0">
              <a:lnSpc>
                <a:spcPct val="100000"/>
              </a:lnSpc>
              <a:spcBef>
                <a:spcPts val="0"/>
              </a:spcBef>
              <a:spcAft>
                <a:spcPts val="0"/>
              </a:spcAft>
              <a:buClr>
                <a:schemeClr val="lt1"/>
              </a:buClr>
              <a:buSzPts val="1200"/>
              <a:buChar char="○"/>
              <a:defRPr>
                <a:solidFill>
                  <a:schemeClr val="lt1"/>
                </a:solidFill>
              </a:defRPr>
            </a:lvl2pPr>
            <a:lvl3pPr indent="-304800" lvl="2" marL="1371600" rtl="0">
              <a:lnSpc>
                <a:spcPct val="100000"/>
              </a:lnSpc>
              <a:spcBef>
                <a:spcPts val="0"/>
              </a:spcBef>
              <a:spcAft>
                <a:spcPts val="0"/>
              </a:spcAft>
              <a:buClr>
                <a:schemeClr val="lt1"/>
              </a:buClr>
              <a:buSzPts val="1200"/>
              <a:buChar char="■"/>
              <a:defRPr>
                <a:solidFill>
                  <a:schemeClr val="lt1"/>
                </a:solidFill>
              </a:defRPr>
            </a:lvl3pPr>
            <a:lvl4pPr indent="-304800" lvl="3" marL="1828800" rtl="0">
              <a:lnSpc>
                <a:spcPct val="100000"/>
              </a:lnSpc>
              <a:spcBef>
                <a:spcPts val="0"/>
              </a:spcBef>
              <a:spcAft>
                <a:spcPts val="0"/>
              </a:spcAft>
              <a:buClr>
                <a:schemeClr val="lt1"/>
              </a:buClr>
              <a:buSzPts val="1200"/>
              <a:buChar char="●"/>
              <a:defRPr>
                <a:solidFill>
                  <a:schemeClr val="lt1"/>
                </a:solidFill>
              </a:defRPr>
            </a:lvl4pPr>
            <a:lvl5pPr indent="-304800" lvl="4" marL="2286000" rtl="0">
              <a:lnSpc>
                <a:spcPct val="100000"/>
              </a:lnSpc>
              <a:spcBef>
                <a:spcPts val="0"/>
              </a:spcBef>
              <a:spcAft>
                <a:spcPts val="0"/>
              </a:spcAft>
              <a:buClr>
                <a:schemeClr val="lt1"/>
              </a:buClr>
              <a:buSzPts val="1200"/>
              <a:buChar char="○"/>
              <a:defRPr>
                <a:solidFill>
                  <a:schemeClr val="lt1"/>
                </a:solidFill>
              </a:defRPr>
            </a:lvl5pPr>
            <a:lvl6pPr indent="-304800" lvl="5" marL="2743200" rtl="0">
              <a:lnSpc>
                <a:spcPct val="100000"/>
              </a:lnSpc>
              <a:spcBef>
                <a:spcPts val="0"/>
              </a:spcBef>
              <a:spcAft>
                <a:spcPts val="0"/>
              </a:spcAft>
              <a:buClr>
                <a:schemeClr val="lt1"/>
              </a:buClr>
              <a:buSzPts val="1200"/>
              <a:buChar char="■"/>
              <a:defRPr>
                <a:solidFill>
                  <a:schemeClr val="lt1"/>
                </a:solidFill>
              </a:defRPr>
            </a:lvl6pPr>
            <a:lvl7pPr indent="-304800" lvl="6" marL="3200400" rtl="0">
              <a:lnSpc>
                <a:spcPct val="100000"/>
              </a:lnSpc>
              <a:spcBef>
                <a:spcPts val="0"/>
              </a:spcBef>
              <a:spcAft>
                <a:spcPts val="0"/>
              </a:spcAft>
              <a:buClr>
                <a:schemeClr val="lt1"/>
              </a:buClr>
              <a:buSzPts val="1200"/>
              <a:buChar char="●"/>
              <a:defRPr>
                <a:solidFill>
                  <a:schemeClr val="lt1"/>
                </a:solidFill>
              </a:defRPr>
            </a:lvl7pPr>
            <a:lvl8pPr indent="-304800" lvl="7" marL="3657600" rtl="0">
              <a:lnSpc>
                <a:spcPct val="100000"/>
              </a:lnSpc>
              <a:spcBef>
                <a:spcPts val="0"/>
              </a:spcBef>
              <a:spcAft>
                <a:spcPts val="0"/>
              </a:spcAft>
              <a:buClr>
                <a:schemeClr val="lt1"/>
              </a:buClr>
              <a:buSzPts val="1200"/>
              <a:buChar char="○"/>
              <a:defRPr>
                <a:solidFill>
                  <a:schemeClr val="lt1"/>
                </a:solidFill>
              </a:defRPr>
            </a:lvl8pPr>
            <a:lvl9pPr indent="-304800" lvl="8" marL="4114800" rtl="0">
              <a:lnSpc>
                <a:spcPct val="100000"/>
              </a:lnSpc>
              <a:spcBef>
                <a:spcPts val="0"/>
              </a:spcBef>
              <a:spcAft>
                <a:spcPts val="0"/>
              </a:spcAft>
              <a:buClr>
                <a:schemeClr val="lt1"/>
              </a:buClr>
              <a:buSzPts val="1200"/>
              <a:buChar char="■"/>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grpSp>
        <p:nvGrpSpPr>
          <p:cNvPr id="30" name="Google Shape;30;p5"/>
          <p:cNvGrpSpPr/>
          <p:nvPr/>
        </p:nvGrpSpPr>
        <p:grpSpPr>
          <a:xfrm>
            <a:off x="946550" y="-807950"/>
            <a:ext cx="8799550" cy="6243625"/>
            <a:chOff x="946550" y="-807950"/>
            <a:chExt cx="8799550" cy="6243625"/>
          </a:xfrm>
        </p:grpSpPr>
        <p:sp>
          <p:nvSpPr>
            <p:cNvPr id="31" name="Google Shape;31;p5"/>
            <p:cNvSpPr/>
            <p:nvPr/>
          </p:nvSpPr>
          <p:spPr>
            <a:xfrm flipH="1">
              <a:off x="946550" y="-259200"/>
              <a:ext cx="1094700" cy="1094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flipH="1">
              <a:off x="4635075" y="4340975"/>
              <a:ext cx="1094700" cy="1094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flipH="1">
              <a:off x="7793400" y="-807950"/>
              <a:ext cx="1952700" cy="1952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5"/>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txBox="1"/>
          <p:nvPr>
            <p:ph idx="1" type="subTitle"/>
          </p:nvPr>
        </p:nvSpPr>
        <p:spPr>
          <a:xfrm>
            <a:off x="1290775" y="1878123"/>
            <a:ext cx="2907600" cy="4749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2400"/>
              <a:buFont typeface="Mada"/>
              <a:buNone/>
              <a:defRPr b="1" sz="1800">
                <a:solidFill>
                  <a:schemeClr val="accent5"/>
                </a:solidFill>
                <a:latin typeface="Mada"/>
                <a:ea typeface="Mada"/>
                <a:cs typeface="Mada"/>
                <a:sym typeface="Mada"/>
              </a:defRPr>
            </a:lvl1pPr>
            <a:lvl2pPr lvl="1"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2pPr>
            <a:lvl3pPr lvl="2"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3pPr>
            <a:lvl4pPr lvl="3"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4pPr>
            <a:lvl5pPr lvl="4"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5pPr>
            <a:lvl6pPr lvl="5"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6pPr>
            <a:lvl7pPr lvl="6"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7pPr>
            <a:lvl8pPr lvl="7"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8pPr>
            <a:lvl9pPr lvl="8" algn="ctr">
              <a:lnSpc>
                <a:spcPct val="100000"/>
              </a:lnSpc>
              <a:spcBef>
                <a:spcPts val="0"/>
              </a:spcBef>
              <a:spcAft>
                <a:spcPts val="0"/>
              </a:spcAft>
              <a:buClr>
                <a:schemeClr val="lt1"/>
              </a:buClr>
              <a:buSzPts val="2400"/>
              <a:buFont typeface="Mada"/>
              <a:buNone/>
              <a:defRPr b="1" sz="2400">
                <a:solidFill>
                  <a:schemeClr val="lt1"/>
                </a:solidFill>
                <a:latin typeface="Mada"/>
                <a:ea typeface="Mada"/>
                <a:cs typeface="Mada"/>
                <a:sym typeface="Mada"/>
              </a:defRPr>
            </a:lvl9pPr>
          </a:lstStyle>
          <a:p/>
        </p:txBody>
      </p:sp>
      <p:sp>
        <p:nvSpPr>
          <p:cNvPr id="36" name="Google Shape;36;p5"/>
          <p:cNvSpPr txBox="1"/>
          <p:nvPr>
            <p:ph idx="2" type="subTitle"/>
          </p:nvPr>
        </p:nvSpPr>
        <p:spPr>
          <a:xfrm>
            <a:off x="4945650" y="1878123"/>
            <a:ext cx="2907600" cy="474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Mada"/>
              <a:buNone/>
              <a:defRPr b="1" sz="1800">
                <a:solidFill>
                  <a:schemeClr val="accent5"/>
                </a:solidFill>
                <a:latin typeface="Mada"/>
                <a:ea typeface="Mada"/>
                <a:cs typeface="Mada"/>
                <a:sym typeface="Mada"/>
              </a:defRPr>
            </a:lvl1pPr>
            <a:lvl2pPr lvl="1" rtl="0" algn="ctr">
              <a:lnSpc>
                <a:spcPct val="100000"/>
              </a:lnSpc>
              <a:spcBef>
                <a:spcPts val="0"/>
              </a:spcBef>
              <a:spcAft>
                <a:spcPts val="0"/>
              </a:spcAft>
              <a:buClr>
                <a:schemeClr val="dk1"/>
              </a:buClr>
              <a:buSzPts val="2400"/>
              <a:buFont typeface="Mada"/>
              <a:buNone/>
              <a:defRPr b="1" sz="2400">
                <a:solidFill>
                  <a:schemeClr val="dk1"/>
                </a:solidFill>
                <a:latin typeface="Mada"/>
                <a:ea typeface="Mada"/>
                <a:cs typeface="Mada"/>
                <a:sym typeface="Mada"/>
              </a:defRPr>
            </a:lvl2pPr>
            <a:lvl3pPr lvl="2" rtl="0" algn="ctr">
              <a:lnSpc>
                <a:spcPct val="100000"/>
              </a:lnSpc>
              <a:spcBef>
                <a:spcPts val="0"/>
              </a:spcBef>
              <a:spcAft>
                <a:spcPts val="0"/>
              </a:spcAft>
              <a:buClr>
                <a:schemeClr val="dk1"/>
              </a:buClr>
              <a:buSzPts val="2400"/>
              <a:buFont typeface="Mada"/>
              <a:buNone/>
              <a:defRPr b="1" sz="2400">
                <a:solidFill>
                  <a:schemeClr val="dk1"/>
                </a:solidFill>
                <a:latin typeface="Mada"/>
                <a:ea typeface="Mada"/>
                <a:cs typeface="Mada"/>
                <a:sym typeface="Mada"/>
              </a:defRPr>
            </a:lvl3pPr>
            <a:lvl4pPr lvl="3" rtl="0" algn="ctr">
              <a:lnSpc>
                <a:spcPct val="100000"/>
              </a:lnSpc>
              <a:spcBef>
                <a:spcPts val="0"/>
              </a:spcBef>
              <a:spcAft>
                <a:spcPts val="0"/>
              </a:spcAft>
              <a:buClr>
                <a:schemeClr val="dk1"/>
              </a:buClr>
              <a:buSzPts val="2400"/>
              <a:buFont typeface="Mada"/>
              <a:buNone/>
              <a:defRPr b="1" sz="2400">
                <a:solidFill>
                  <a:schemeClr val="dk1"/>
                </a:solidFill>
                <a:latin typeface="Mada"/>
                <a:ea typeface="Mada"/>
                <a:cs typeface="Mada"/>
                <a:sym typeface="Mada"/>
              </a:defRPr>
            </a:lvl4pPr>
            <a:lvl5pPr lvl="4" rtl="0" algn="ctr">
              <a:lnSpc>
                <a:spcPct val="100000"/>
              </a:lnSpc>
              <a:spcBef>
                <a:spcPts val="0"/>
              </a:spcBef>
              <a:spcAft>
                <a:spcPts val="0"/>
              </a:spcAft>
              <a:buClr>
                <a:schemeClr val="dk1"/>
              </a:buClr>
              <a:buSzPts val="2400"/>
              <a:buFont typeface="Mada"/>
              <a:buNone/>
              <a:defRPr b="1" sz="2400">
                <a:solidFill>
                  <a:schemeClr val="dk1"/>
                </a:solidFill>
                <a:latin typeface="Mada"/>
                <a:ea typeface="Mada"/>
                <a:cs typeface="Mada"/>
                <a:sym typeface="Mada"/>
              </a:defRPr>
            </a:lvl5pPr>
            <a:lvl6pPr lvl="5" rtl="0" algn="ctr">
              <a:lnSpc>
                <a:spcPct val="100000"/>
              </a:lnSpc>
              <a:spcBef>
                <a:spcPts val="0"/>
              </a:spcBef>
              <a:spcAft>
                <a:spcPts val="0"/>
              </a:spcAft>
              <a:buClr>
                <a:schemeClr val="dk1"/>
              </a:buClr>
              <a:buSzPts val="2400"/>
              <a:buFont typeface="Mada"/>
              <a:buNone/>
              <a:defRPr b="1" sz="2400">
                <a:solidFill>
                  <a:schemeClr val="dk1"/>
                </a:solidFill>
                <a:latin typeface="Mada"/>
                <a:ea typeface="Mada"/>
                <a:cs typeface="Mada"/>
                <a:sym typeface="Mada"/>
              </a:defRPr>
            </a:lvl6pPr>
            <a:lvl7pPr lvl="6" rtl="0" algn="ctr">
              <a:lnSpc>
                <a:spcPct val="100000"/>
              </a:lnSpc>
              <a:spcBef>
                <a:spcPts val="0"/>
              </a:spcBef>
              <a:spcAft>
                <a:spcPts val="0"/>
              </a:spcAft>
              <a:buClr>
                <a:schemeClr val="dk1"/>
              </a:buClr>
              <a:buSzPts val="2400"/>
              <a:buFont typeface="Mada"/>
              <a:buNone/>
              <a:defRPr b="1" sz="2400">
                <a:solidFill>
                  <a:schemeClr val="dk1"/>
                </a:solidFill>
                <a:latin typeface="Mada"/>
                <a:ea typeface="Mada"/>
                <a:cs typeface="Mada"/>
                <a:sym typeface="Mada"/>
              </a:defRPr>
            </a:lvl7pPr>
            <a:lvl8pPr lvl="7" rtl="0" algn="ctr">
              <a:lnSpc>
                <a:spcPct val="100000"/>
              </a:lnSpc>
              <a:spcBef>
                <a:spcPts val="0"/>
              </a:spcBef>
              <a:spcAft>
                <a:spcPts val="0"/>
              </a:spcAft>
              <a:buClr>
                <a:schemeClr val="dk1"/>
              </a:buClr>
              <a:buSzPts val="2400"/>
              <a:buFont typeface="Mada"/>
              <a:buNone/>
              <a:defRPr b="1" sz="2400">
                <a:solidFill>
                  <a:schemeClr val="dk1"/>
                </a:solidFill>
                <a:latin typeface="Mada"/>
                <a:ea typeface="Mada"/>
                <a:cs typeface="Mada"/>
                <a:sym typeface="Mada"/>
              </a:defRPr>
            </a:lvl8pPr>
            <a:lvl9pPr lvl="8" rtl="0" algn="ctr">
              <a:lnSpc>
                <a:spcPct val="100000"/>
              </a:lnSpc>
              <a:spcBef>
                <a:spcPts val="0"/>
              </a:spcBef>
              <a:spcAft>
                <a:spcPts val="0"/>
              </a:spcAft>
              <a:buClr>
                <a:schemeClr val="dk1"/>
              </a:buClr>
              <a:buSzPts val="2400"/>
              <a:buFont typeface="Mada"/>
              <a:buNone/>
              <a:defRPr b="1" sz="2400">
                <a:solidFill>
                  <a:schemeClr val="dk1"/>
                </a:solidFill>
                <a:latin typeface="Mada"/>
                <a:ea typeface="Mada"/>
                <a:cs typeface="Mada"/>
                <a:sym typeface="Mada"/>
              </a:defRPr>
            </a:lvl9pPr>
          </a:lstStyle>
          <a:p/>
        </p:txBody>
      </p:sp>
      <p:sp>
        <p:nvSpPr>
          <p:cNvPr id="37" name="Google Shape;37;p5"/>
          <p:cNvSpPr txBox="1"/>
          <p:nvPr>
            <p:ph idx="3" type="subTitle"/>
          </p:nvPr>
        </p:nvSpPr>
        <p:spPr>
          <a:xfrm>
            <a:off x="1290775" y="2353023"/>
            <a:ext cx="2907600" cy="174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a:solidFill>
                  <a:schemeClr val="accent5"/>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38" name="Google Shape;38;p5"/>
          <p:cNvSpPr txBox="1"/>
          <p:nvPr>
            <p:ph idx="4" type="subTitle"/>
          </p:nvPr>
        </p:nvSpPr>
        <p:spPr>
          <a:xfrm>
            <a:off x="4945650" y="2353023"/>
            <a:ext cx="2907600" cy="174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solidFill>
                  <a:schemeClr val="accent5"/>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9" name="Google Shape;3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3000"/>
              <a:buNone/>
              <a:defRPr>
                <a:solidFill>
                  <a:schemeClr val="accent5"/>
                </a:solidFill>
              </a:defRPr>
            </a:lvl1pPr>
            <a:lvl2pPr lvl="1" rtl="0" algn="ctr">
              <a:lnSpc>
                <a:spcPct val="100000"/>
              </a:lnSpc>
              <a:spcBef>
                <a:spcPts val="0"/>
              </a:spcBef>
              <a:spcAft>
                <a:spcPts val="0"/>
              </a:spcAft>
              <a:buClr>
                <a:schemeClr val="lt1"/>
              </a:buClr>
              <a:buSzPts val="3000"/>
              <a:buNone/>
              <a:defRPr>
                <a:solidFill>
                  <a:schemeClr val="lt1"/>
                </a:solidFill>
              </a:defRPr>
            </a:lvl2pPr>
            <a:lvl3pPr lvl="2" rtl="0" algn="ctr">
              <a:lnSpc>
                <a:spcPct val="100000"/>
              </a:lnSpc>
              <a:spcBef>
                <a:spcPts val="0"/>
              </a:spcBef>
              <a:spcAft>
                <a:spcPts val="0"/>
              </a:spcAft>
              <a:buClr>
                <a:schemeClr val="lt1"/>
              </a:buClr>
              <a:buSzPts val="3000"/>
              <a:buNone/>
              <a:defRPr>
                <a:solidFill>
                  <a:schemeClr val="lt1"/>
                </a:solidFill>
              </a:defRPr>
            </a:lvl3pPr>
            <a:lvl4pPr lvl="3" rtl="0" algn="ctr">
              <a:lnSpc>
                <a:spcPct val="100000"/>
              </a:lnSpc>
              <a:spcBef>
                <a:spcPts val="0"/>
              </a:spcBef>
              <a:spcAft>
                <a:spcPts val="0"/>
              </a:spcAft>
              <a:buClr>
                <a:schemeClr val="lt1"/>
              </a:buClr>
              <a:buSzPts val="3000"/>
              <a:buNone/>
              <a:defRPr>
                <a:solidFill>
                  <a:schemeClr val="lt1"/>
                </a:solidFill>
              </a:defRPr>
            </a:lvl4pPr>
            <a:lvl5pPr lvl="4" rtl="0" algn="ctr">
              <a:lnSpc>
                <a:spcPct val="100000"/>
              </a:lnSpc>
              <a:spcBef>
                <a:spcPts val="0"/>
              </a:spcBef>
              <a:spcAft>
                <a:spcPts val="0"/>
              </a:spcAft>
              <a:buClr>
                <a:schemeClr val="lt1"/>
              </a:buClr>
              <a:buSzPts val="3000"/>
              <a:buNone/>
              <a:defRPr>
                <a:solidFill>
                  <a:schemeClr val="lt1"/>
                </a:solidFill>
              </a:defRPr>
            </a:lvl5pPr>
            <a:lvl6pPr lvl="5" rtl="0" algn="ctr">
              <a:lnSpc>
                <a:spcPct val="100000"/>
              </a:lnSpc>
              <a:spcBef>
                <a:spcPts val="0"/>
              </a:spcBef>
              <a:spcAft>
                <a:spcPts val="0"/>
              </a:spcAft>
              <a:buClr>
                <a:schemeClr val="lt1"/>
              </a:buClr>
              <a:buSzPts val="3000"/>
              <a:buNone/>
              <a:defRPr>
                <a:solidFill>
                  <a:schemeClr val="lt1"/>
                </a:solidFill>
              </a:defRPr>
            </a:lvl6pPr>
            <a:lvl7pPr lvl="6" rtl="0" algn="ctr">
              <a:lnSpc>
                <a:spcPct val="100000"/>
              </a:lnSpc>
              <a:spcBef>
                <a:spcPts val="0"/>
              </a:spcBef>
              <a:spcAft>
                <a:spcPts val="0"/>
              </a:spcAft>
              <a:buClr>
                <a:schemeClr val="lt1"/>
              </a:buClr>
              <a:buSzPts val="3000"/>
              <a:buNone/>
              <a:defRPr>
                <a:solidFill>
                  <a:schemeClr val="lt1"/>
                </a:solidFill>
              </a:defRPr>
            </a:lvl7pPr>
            <a:lvl8pPr lvl="7" rtl="0" algn="ctr">
              <a:lnSpc>
                <a:spcPct val="100000"/>
              </a:lnSpc>
              <a:spcBef>
                <a:spcPts val="0"/>
              </a:spcBef>
              <a:spcAft>
                <a:spcPts val="0"/>
              </a:spcAft>
              <a:buClr>
                <a:schemeClr val="lt1"/>
              </a:buClr>
              <a:buSzPts val="3000"/>
              <a:buNone/>
              <a:defRPr>
                <a:solidFill>
                  <a:schemeClr val="lt1"/>
                </a:solidFill>
              </a:defRPr>
            </a:lvl8pPr>
            <a:lvl9pPr lvl="8" rtl="0" algn="ctr">
              <a:lnSpc>
                <a:spcPct val="100000"/>
              </a:lnSpc>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grpSp>
        <p:nvGrpSpPr>
          <p:cNvPr id="41" name="Google Shape;41;p6"/>
          <p:cNvGrpSpPr/>
          <p:nvPr/>
        </p:nvGrpSpPr>
        <p:grpSpPr>
          <a:xfrm>
            <a:off x="-582175" y="-232764"/>
            <a:ext cx="9880150" cy="6132839"/>
            <a:chOff x="-582175" y="-232764"/>
            <a:chExt cx="9880150" cy="6132839"/>
          </a:xfrm>
        </p:grpSpPr>
        <p:sp>
          <p:nvSpPr>
            <p:cNvPr id="42" name="Google Shape;42;p6"/>
            <p:cNvSpPr/>
            <p:nvPr/>
          </p:nvSpPr>
          <p:spPr>
            <a:xfrm flipH="1">
              <a:off x="-582175" y="3947375"/>
              <a:ext cx="1952700" cy="1952700"/>
            </a:xfrm>
            <a:prstGeom prst="ellipse">
              <a:avLst/>
            </a:prstGeom>
            <a:solidFill>
              <a:srgbClr val="FF98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flipH="1">
              <a:off x="8203275" y="-232764"/>
              <a:ext cx="1094700" cy="1094700"/>
            </a:xfrm>
            <a:prstGeom prst="ellipse">
              <a:avLst/>
            </a:prstGeom>
            <a:solidFill>
              <a:srgbClr val="4E9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6"/>
          <p:cNvSpPr/>
          <p:nvPr/>
        </p:nvSpPr>
        <p:spPr>
          <a:xfrm flipH="1">
            <a:off x="424500" y="356300"/>
            <a:ext cx="8295000" cy="4430700"/>
          </a:xfrm>
          <a:prstGeom prst="roundRect">
            <a:avLst>
              <a:gd fmla="val 2837" name="adj"/>
            </a:avLst>
          </a:prstGeom>
          <a:solidFill>
            <a:srgbClr val="1D1C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3000"/>
              <a:buNone/>
              <a:defRPr>
                <a:solidFill>
                  <a:schemeClr val="accent5"/>
                </a:solidFill>
              </a:defRPr>
            </a:lvl1pPr>
            <a:lvl2pPr lvl="1" rtl="0" algn="ctr">
              <a:lnSpc>
                <a:spcPct val="100000"/>
              </a:lnSpc>
              <a:spcBef>
                <a:spcPts val="0"/>
              </a:spcBef>
              <a:spcAft>
                <a:spcPts val="0"/>
              </a:spcAft>
              <a:buClr>
                <a:schemeClr val="lt1"/>
              </a:buClr>
              <a:buSzPts val="3000"/>
              <a:buNone/>
              <a:defRPr>
                <a:solidFill>
                  <a:schemeClr val="lt1"/>
                </a:solidFill>
              </a:defRPr>
            </a:lvl2pPr>
            <a:lvl3pPr lvl="2" rtl="0" algn="ctr">
              <a:lnSpc>
                <a:spcPct val="100000"/>
              </a:lnSpc>
              <a:spcBef>
                <a:spcPts val="0"/>
              </a:spcBef>
              <a:spcAft>
                <a:spcPts val="0"/>
              </a:spcAft>
              <a:buClr>
                <a:schemeClr val="lt1"/>
              </a:buClr>
              <a:buSzPts val="3000"/>
              <a:buNone/>
              <a:defRPr>
                <a:solidFill>
                  <a:schemeClr val="lt1"/>
                </a:solidFill>
              </a:defRPr>
            </a:lvl3pPr>
            <a:lvl4pPr lvl="3" rtl="0" algn="ctr">
              <a:lnSpc>
                <a:spcPct val="100000"/>
              </a:lnSpc>
              <a:spcBef>
                <a:spcPts val="0"/>
              </a:spcBef>
              <a:spcAft>
                <a:spcPts val="0"/>
              </a:spcAft>
              <a:buClr>
                <a:schemeClr val="lt1"/>
              </a:buClr>
              <a:buSzPts val="3000"/>
              <a:buNone/>
              <a:defRPr>
                <a:solidFill>
                  <a:schemeClr val="lt1"/>
                </a:solidFill>
              </a:defRPr>
            </a:lvl4pPr>
            <a:lvl5pPr lvl="4" rtl="0" algn="ctr">
              <a:lnSpc>
                <a:spcPct val="100000"/>
              </a:lnSpc>
              <a:spcBef>
                <a:spcPts val="0"/>
              </a:spcBef>
              <a:spcAft>
                <a:spcPts val="0"/>
              </a:spcAft>
              <a:buClr>
                <a:schemeClr val="lt1"/>
              </a:buClr>
              <a:buSzPts val="3000"/>
              <a:buNone/>
              <a:defRPr>
                <a:solidFill>
                  <a:schemeClr val="lt1"/>
                </a:solidFill>
              </a:defRPr>
            </a:lvl5pPr>
            <a:lvl6pPr lvl="5" rtl="0" algn="ctr">
              <a:lnSpc>
                <a:spcPct val="100000"/>
              </a:lnSpc>
              <a:spcBef>
                <a:spcPts val="0"/>
              </a:spcBef>
              <a:spcAft>
                <a:spcPts val="0"/>
              </a:spcAft>
              <a:buClr>
                <a:schemeClr val="lt1"/>
              </a:buClr>
              <a:buSzPts val="3000"/>
              <a:buNone/>
              <a:defRPr>
                <a:solidFill>
                  <a:schemeClr val="lt1"/>
                </a:solidFill>
              </a:defRPr>
            </a:lvl6pPr>
            <a:lvl7pPr lvl="6" rtl="0" algn="ctr">
              <a:lnSpc>
                <a:spcPct val="100000"/>
              </a:lnSpc>
              <a:spcBef>
                <a:spcPts val="0"/>
              </a:spcBef>
              <a:spcAft>
                <a:spcPts val="0"/>
              </a:spcAft>
              <a:buClr>
                <a:schemeClr val="lt1"/>
              </a:buClr>
              <a:buSzPts val="3000"/>
              <a:buNone/>
              <a:defRPr>
                <a:solidFill>
                  <a:schemeClr val="lt1"/>
                </a:solidFill>
              </a:defRPr>
            </a:lvl7pPr>
            <a:lvl8pPr lvl="7" rtl="0" algn="ctr">
              <a:lnSpc>
                <a:spcPct val="100000"/>
              </a:lnSpc>
              <a:spcBef>
                <a:spcPts val="0"/>
              </a:spcBef>
              <a:spcAft>
                <a:spcPts val="0"/>
              </a:spcAft>
              <a:buClr>
                <a:schemeClr val="lt1"/>
              </a:buClr>
              <a:buSzPts val="3000"/>
              <a:buNone/>
              <a:defRPr>
                <a:solidFill>
                  <a:schemeClr val="lt1"/>
                </a:solidFill>
              </a:defRPr>
            </a:lvl8pPr>
            <a:lvl9pPr lvl="8" rtl="0" algn="ctr">
              <a:lnSpc>
                <a:spcPct val="100000"/>
              </a:lnSpc>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grpSp>
        <p:nvGrpSpPr>
          <p:cNvPr id="48" name="Google Shape;48;p7"/>
          <p:cNvGrpSpPr/>
          <p:nvPr/>
        </p:nvGrpSpPr>
        <p:grpSpPr>
          <a:xfrm>
            <a:off x="-763475" y="-855675"/>
            <a:ext cx="8748725" cy="6331450"/>
            <a:chOff x="-763475" y="-855675"/>
            <a:chExt cx="8748725" cy="6331450"/>
          </a:xfrm>
        </p:grpSpPr>
        <p:sp>
          <p:nvSpPr>
            <p:cNvPr id="49" name="Google Shape;49;p7"/>
            <p:cNvSpPr/>
            <p:nvPr/>
          </p:nvSpPr>
          <p:spPr>
            <a:xfrm flipH="1">
              <a:off x="-763475" y="-855675"/>
              <a:ext cx="1952700" cy="1952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flipH="1">
              <a:off x="3705000" y="4381075"/>
              <a:ext cx="1094700" cy="1094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flipH="1">
              <a:off x="6890550" y="-507350"/>
              <a:ext cx="1094700" cy="1094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7"/>
          <p:cNvSpPr txBox="1"/>
          <p:nvPr>
            <p:ph type="title"/>
          </p:nvPr>
        </p:nvSpPr>
        <p:spPr>
          <a:xfrm>
            <a:off x="720000" y="902750"/>
            <a:ext cx="4549500" cy="106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3000"/>
              <a:buNone/>
              <a:defRPr sz="2900">
                <a:solidFill>
                  <a:schemeClr val="accent5"/>
                </a:solidFill>
              </a:defRPr>
            </a:lvl1pPr>
            <a:lvl2pPr lvl="1" rtl="0">
              <a:lnSpc>
                <a:spcPct val="100000"/>
              </a:lnSpc>
              <a:spcBef>
                <a:spcPts val="0"/>
              </a:spcBef>
              <a:spcAft>
                <a:spcPts val="0"/>
              </a:spcAft>
              <a:buClr>
                <a:schemeClr val="lt1"/>
              </a:buClr>
              <a:buSzPts val="3000"/>
              <a:buNone/>
              <a:defRPr>
                <a:solidFill>
                  <a:schemeClr val="lt1"/>
                </a:solidFill>
              </a:defRPr>
            </a:lvl2pPr>
            <a:lvl3pPr lvl="2" rtl="0">
              <a:lnSpc>
                <a:spcPct val="100000"/>
              </a:lnSpc>
              <a:spcBef>
                <a:spcPts val="0"/>
              </a:spcBef>
              <a:spcAft>
                <a:spcPts val="0"/>
              </a:spcAft>
              <a:buClr>
                <a:schemeClr val="lt1"/>
              </a:buClr>
              <a:buSzPts val="3000"/>
              <a:buNone/>
              <a:defRPr>
                <a:solidFill>
                  <a:schemeClr val="lt1"/>
                </a:solidFill>
              </a:defRPr>
            </a:lvl3pPr>
            <a:lvl4pPr lvl="3" rtl="0">
              <a:lnSpc>
                <a:spcPct val="100000"/>
              </a:lnSpc>
              <a:spcBef>
                <a:spcPts val="0"/>
              </a:spcBef>
              <a:spcAft>
                <a:spcPts val="0"/>
              </a:spcAft>
              <a:buClr>
                <a:schemeClr val="lt1"/>
              </a:buClr>
              <a:buSzPts val="3000"/>
              <a:buNone/>
              <a:defRPr>
                <a:solidFill>
                  <a:schemeClr val="lt1"/>
                </a:solidFill>
              </a:defRPr>
            </a:lvl4pPr>
            <a:lvl5pPr lvl="4" rtl="0">
              <a:lnSpc>
                <a:spcPct val="100000"/>
              </a:lnSpc>
              <a:spcBef>
                <a:spcPts val="0"/>
              </a:spcBef>
              <a:spcAft>
                <a:spcPts val="0"/>
              </a:spcAft>
              <a:buClr>
                <a:schemeClr val="lt1"/>
              </a:buClr>
              <a:buSzPts val="3000"/>
              <a:buNone/>
              <a:defRPr>
                <a:solidFill>
                  <a:schemeClr val="lt1"/>
                </a:solidFill>
              </a:defRPr>
            </a:lvl5pPr>
            <a:lvl6pPr lvl="5" rtl="0">
              <a:lnSpc>
                <a:spcPct val="100000"/>
              </a:lnSpc>
              <a:spcBef>
                <a:spcPts val="0"/>
              </a:spcBef>
              <a:spcAft>
                <a:spcPts val="0"/>
              </a:spcAft>
              <a:buClr>
                <a:schemeClr val="lt1"/>
              </a:buClr>
              <a:buSzPts val="3000"/>
              <a:buNone/>
              <a:defRPr>
                <a:solidFill>
                  <a:schemeClr val="lt1"/>
                </a:solidFill>
              </a:defRPr>
            </a:lvl6pPr>
            <a:lvl7pPr lvl="6" rtl="0">
              <a:lnSpc>
                <a:spcPct val="100000"/>
              </a:lnSpc>
              <a:spcBef>
                <a:spcPts val="0"/>
              </a:spcBef>
              <a:spcAft>
                <a:spcPts val="0"/>
              </a:spcAft>
              <a:buClr>
                <a:schemeClr val="lt1"/>
              </a:buClr>
              <a:buSzPts val="3000"/>
              <a:buNone/>
              <a:defRPr>
                <a:solidFill>
                  <a:schemeClr val="lt1"/>
                </a:solidFill>
              </a:defRPr>
            </a:lvl7pPr>
            <a:lvl8pPr lvl="7" rtl="0">
              <a:lnSpc>
                <a:spcPct val="100000"/>
              </a:lnSpc>
              <a:spcBef>
                <a:spcPts val="0"/>
              </a:spcBef>
              <a:spcAft>
                <a:spcPts val="0"/>
              </a:spcAft>
              <a:buClr>
                <a:schemeClr val="lt1"/>
              </a:buClr>
              <a:buSzPts val="3000"/>
              <a:buNone/>
              <a:defRPr>
                <a:solidFill>
                  <a:schemeClr val="lt1"/>
                </a:solidFill>
              </a:defRPr>
            </a:lvl8pPr>
            <a:lvl9pPr lvl="8" rtl="0">
              <a:lnSpc>
                <a:spcPct val="100000"/>
              </a:lnSpc>
              <a:spcBef>
                <a:spcPts val="0"/>
              </a:spcBef>
              <a:spcAft>
                <a:spcPts val="0"/>
              </a:spcAft>
              <a:buClr>
                <a:schemeClr val="lt1"/>
              </a:buClr>
              <a:buSzPts val="3000"/>
              <a:buNone/>
              <a:defRPr>
                <a:solidFill>
                  <a:schemeClr val="lt1"/>
                </a:solidFill>
              </a:defRPr>
            </a:lvl9pPr>
          </a:lstStyle>
          <a:p/>
        </p:txBody>
      </p:sp>
      <p:sp>
        <p:nvSpPr>
          <p:cNvPr id="54" name="Google Shape;54;p7"/>
          <p:cNvSpPr txBox="1"/>
          <p:nvPr>
            <p:ph idx="1" type="body"/>
          </p:nvPr>
        </p:nvSpPr>
        <p:spPr>
          <a:xfrm>
            <a:off x="720000" y="2005300"/>
            <a:ext cx="4549500" cy="2299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accent5"/>
              </a:buClr>
              <a:buSzPts val="1200"/>
              <a:buFont typeface="Albert Sans Light"/>
              <a:buChar char="●"/>
              <a:defRPr>
                <a:solidFill>
                  <a:schemeClr val="accent5"/>
                </a:solidFill>
              </a:defRPr>
            </a:lvl1pPr>
            <a:lvl2pPr indent="-304800" lvl="1" marL="914400" rtl="0">
              <a:lnSpc>
                <a:spcPct val="100000"/>
              </a:lnSpc>
              <a:spcBef>
                <a:spcPts val="0"/>
              </a:spcBef>
              <a:spcAft>
                <a:spcPts val="0"/>
              </a:spcAft>
              <a:buClr>
                <a:schemeClr val="accent5"/>
              </a:buClr>
              <a:buSzPts val="1200"/>
              <a:buFont typeface="Nunito Light"/>
              <a:buChar char="○"/>
              <a:defRPr>
                <a:solidFill>
                  <a:schemeClr val="accent5"/>
                </a:solidFill>
              </a:defRPr>
            </a:lvl2pPr>
            <a:lvl3pPr indent="-304800" lvl="2" marL="1371600" rtl="0">
              <a:lnSpc>
                <a:spcPct val="100000"/>
              </a:lnSpc>
              <a:spcBef>
                <a:spcPts val="0"/>
              </a:spcBef>
              <a:spcAft>
                <a:spcPts val="0"/>
              </a:spcAft>
              <a:buClr>
                <a:schemeClr val="accent5"/>
              </a:buClr>
              <a:buSzPts val="1200"/>
              <a:buFont typeface="Nunito Light"/>
              <a:buChar char="■"/>
              <a:defRPr>
                <a:solidFill>
                  <a:schemeClr val="accent5"/>
                </a:solidFill>
              </a:defRPr>
            </a:lvl3pPr>
            <a:lvl4pPr indent="-304800" lvl="3" marL="1828800" rtl="0">
              <a:lnSpc>
                <a:spcPct val="100000"/>
              </a:lnSpc>
              <a:spcBef>
                <a:spcPts val="0"/>
              </a:spcBef>
              <a:spcAft>
                <a:spcPts val="0"/>
              </a:spcAft>
              <a:buClr>
                <a:schemeClr val="accent5"/>
              </a:buClr>
              <a:buSzPts val="1200"/>
              <a:buFont typeface="Nunito Light"/>
              <a:buChar char="●"/>
              <a:defRPr>
                <a:solidFill>
                  <a:schemeClr val="accent5"/>
                </a:solidFill>
              </a:defRPr>
            </a:lvl4pPr>
            <a:lvl5pPr indent="-304800" lvl="4" marL="2286000" rtl="0">
              <a:lnSpc>
                <a:spcPct val="100000"/>
              </a:lnSpc>
              <a:spcBef>
                <a:spcPts val="0"/>
              </a:spcBef>
              <a:spcAft>
                <a:spcPts val="0"/>
              </a:spcAft>
              <a:buClr>
                <a:schemeClr val="accent5"/>
              </a:buClr>
              <a:buSzPts val="1200"/>
              <a:buFont typeface="Nunito Light"/>
              <a:buChar char="○"/>
              <a:defRPr>
                <a:solidFill>
                  <a:schemeClr val="accent5"/>
                </a:solidFill>
              </a:defRPr>
            </a:lvl5pPr>
            <a:lvl6pPr indent="-304800" lvl="5" marL="2743200" rtl="0">
              <a:lnSpc>
                <a:spcPct val="100000"/>
              </a:lnSpc>
              <a:spcBef>
                <a:spcPts val="0"/>
              </a:spcBef>
              <a:spcAft>
                <a:spcPts val="0"/>
              </a:spcAft>
              <a:buClr>
                <a:schemeClr val="accent5"/>
              </a:buClr>
              <a:buSzPts val="1200"/>
              <a:buFont typeface="Nunito Light"/>
              <a:buChar char="■"/>
              <a:defRPr>
                <a:solidFill>
                  <a:schemeClr val="accent5"/>
                </a:solidFill>
              </a:defRPr>
            </a:lvl6pPr>
            <a:lvl7pPr indent="-304800" lvl="6" marL="3200400" rtl="0">
              <a:lnSpc>
                <a:spcPct val="100000"/>
              </a:lnSpc>
              <a:spcBef>
                <a:spcPts val="0"/>
              </a:spcBef>
              <a:spcAft>
                <a:spcPts val="0"/>
              </a:spcAft>
              <a:buClr>
                <a:schemeClr val="accent5"/>
              </a:buClr>
              <a:buSzPts val="1200"/>
              <a:buFont typeface="Nunito Light"/>
              <a:buChar char="●"/>
              <a:defRPr>
                <a:solidFill>
                  <a:schemeClr val="accent5"/>
                </a:solidFill>
              </a:defRPr>
            </a:lvl7pPr>
            <a:lvl8pPr indent="-304800" lvl="7" marL="3657600" rtl="0">
              <a:lnSpc>
                <a:spcPct val="100000"/>
              </a:lnSpc>
              <a:spcBef>
                <a:spcPts val="0"/>
              </a:spcBef>
              <a:spcAft>
                <a:spcPts val="0"/>
              </a:spcAft>
              <a:buClr>
                <a:schemeClr val="accent5"/>
              </a:buClr>
              <a:buSzPts val="1200"/>
              <a:buFont typeface="Nunito Light"/>
              <a:buChar char="○"/>
              <a:defRPr>
                <a:solidFill>
                  <a:schemeClr val="accent5"/>
                </a:solidFill>
              </a:defRPr>
            </a:lvl8pPr>
            <a:lvl9pPr indent="-304800" lvl="8" marL="4114800" rtl="0">
              <a:lnSpc>
                <a:spcPct val="100000"/>
              </a:lnSpc>
              <a:spcBef>
                <a:spcPts val="0"/>
              </a:spcBef>
              <a:spcAft>
                <a:spcPts val="0"/>
              </a:spcAft>
              <a:buClr>
                <a:schemeClr val="accent5"/>
              </a:buClr>
              <a:buSzPts val="1200"/>
              <a:buFont typeface="Nunito Light"/>
              <a:buChar char="■"/>
              <a:defRPr>
                <a:solidFill>
                  <a:schemeClr val="accent5"/>
                </a:solidFill>
              </a:defRPr>
            </a:lvl9pPr>
          </a:lstStyle>
          <a:p/>
        </p:txBody>
      </p:sp>
      <p:sp>
        <p:nvSpPr>
          <p:cNvPr id="55" name="Google Shape;55;p7"/>
          <p:cNvSpPr/>
          <p:nvPr>
            <p:ph idx="2" type="pic"/>
          </p:nvPr>
        </p:nvSpPr>
        <p:spPr>
          <a:xfrm>
            <a:off x="5599150" y="517625"/>
            <a:ext cx="2958600" cy="4100400"/>
          </a:xfrm>
          <a:prstGeom prst="roundRect">
            <a:avLst>
              <a:gd fmla="val 16667" name="adj"/>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6" name="Shape 56"/>
        <p:cNvGrpSpPr/>
        <p:nvPr/>
      </p:nvGrpSpPr>
      <p:grpSpPr>
        <a:xfrm>
          <a:off x="0" y="0"/>
          <a:ext cx="0" cy="0"/>
          <a:chOff x="0" y="0"/>
          <a:chExt cx="0" cy="0"/>
        </a:xfrm>
      </p:grpSpPr>
      <p:grpSp>
        <p:nvGrpSpPr>
          <p:cNvPr id="57" name="Google Shape;57;p8"/>
          <p:cNvGrpSpPr/>
          <p:nvPr/>
        </p:nvGrpSpPr>
        <p:grpSpPr>
          <a:xfrm>
            <a:off x="-858550" y="-807950"/>
            <a:ext cx="10152350" cy="6243625"/>
            <a:chOff x="-858550" y="-807950"/>
            <a:chExt cx="10152350" cy="6243625"/>
          </a:xfrm>
        </p:grpSpPr>
        <p:sp>
          <p:nvSpPr>
            <p:cNvPr id="58" name="Google Shape;58;p8"/>
            <p:cNvSpPr/>
            <p:nvPr/>
          </p:nvSpPr>
          <p:spPr>
            <a:xfrm flipH="1">
              <a:off x="8199100" y="4340975"/>
              <a:ext cx="1094700" cy="1094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8"/>
            <p:cNvSpPr/>
            <p:nvPr/>
          </p:nvSpPr>
          <p:spPr>
            <a:xfrm flipH="1">
              <a:off x="-858550" y="-807950"/>
              <a:ext cx="1952700" cy="1952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8"/>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6000"/>
              <a:buNone/>
              <a:defRPr sz="6000">
                <a:solidFill>
                  <a:schemeClr val="accent5"/>
                </a:solidFill>
              </a:defRPr>
            </a:lvl1pPr>
            <a:lvl2pPr lvl="1" algn="ctr">
              <a:spcBef>
                <a:spcPts val="0"/>
              </a:spcBef>
              <a:spcAft>
                <a:spcPts val="0"/>
              </a:spcAft>
              <a:buClr>
                <a:schemeClr val="accent5"/>
              </a:buClr>
              <a:buSzPts val="6000"/>
              <a:buNone/>
              <a:defRPr sz="6000">
                <a:solidFill>
                  <a:schemeClr val="accent5"/>
                </a:solidFill>
              </a:defRPr>
            </a:lvl2pPr>
            <a:lvl3pPr lvl="2" algn="ctr">
              <a:spcBef>
                <a:spcPts val="0"/>
              </a:spcBef>
              <a:spcAft>
                <a:spcPts val="0"/>
              </a:spcAft>
              <a:buClr>
                <a:schemeClr val="accent5"/>
              </a:buClr>
              <a:buSzPts val="6000"/>
              <a:buNone/>
              <a:defRPr sz="6000">
                <a:solidFill>
                  <a:schemeClr val="accent5"/>
                </a:solidFill>
              </a:defRPr>
            </a:lvl3pPr>
            <a:lvl4pPr lvl="3" algn="ctr">
              <a:spcBef>
                <a:spcPts val="0"/>
              </a:spcBef>
              <a:spcAft>
                <a:spcPts val="0"/>
              </a:spcAft>
              <a:buClr>
                <a:schemeClr val="accent5"/>
              </a:buClr>
              <a:buSzPts val="6000"/>
              <a:buNone/>
              <a:defRPr sz="6000">
                <a:solidFill>
                  <a:schemeClr val="accent5"/>
                </a:solidFill>
              </a:defRPr>
            </a:lvl4pPr>
            <a:lvl5pPr lvl="4" algn="ctr">
              <a:spcBef>
                <a:spcPts val="0"/>
              </a:spcBef>
              <a:spcAft>
                <a:spcPts val="0"/>
              </a:spcAft>
              <a:buClr>
                <a:schemeClr val="accent5"/>
              </a:buClr>
              <a:buSzPts val="6000"/>
              <a:buNone/>
              <a:defRPr sz="6000">
                <a:solidFill>
                  <a:schemeClr val="accent5"/>
                </a:solidFill>
              </a:defRPr>
            </a:lvl5pPr>
            <a:lvl6pPr lvl="5" algn="ctr">
              <a:spcBef>
                <a:spcPts val="0"/>
              </a:spcBef>
              <a:spcAft>
                <a:spcPts val="0"/>
              </a:spcAft>
              <a:buClr>
                <a:schemeClr val="accent5"/>
              </a:buClr>
              <a:buSzPts val="6000"/>
              <a:buNone/>
              <a:defRPr sz="6000">
                <a:solidFill>
                  <a:schemeClr val="accent5"/>
                </a:solidFill>
              </a:defRPr>
            </a:lvl6pPr>
            <a:lvl7pPr lvl="6" algn="ctr">
              <a:spcBef>
                <a:spcPts val="0"/>
              </a:spcBef>
              <a:spcAft>
                <a:spcPts val="0"/>
              </a:spcAft>
              <a:buClr>
                <a:schemeClr val="accent5"/>
              </a:buClr>
              <a:buSzPts val="6000"/>
              <a:buNone/>
              <a:defRPr sz="6000">
                <a:solidFill>
                  <a:schemeClr val="accent5"/>
                </a:solidFill>
              </a:defRPr>
            </a:lvl7pPr>
            <a:lvl8pPr lvl="7" algn="ctr">
              <a:spcBef>
                <a:spcPts val="0"/>
              </a:spcBef>
              <a:spcAft>
                <a:spcPts val="0"/>
              </a:spcAft>
              <a:buClr>
                <a:schemeClr val="accent5"/>
              </a:buClr>
              <a:buSzPts val="6000"/>
              <a:buNone/>
              <a:defRPr sz="6000">
                <a:solidFill>
                  <a:schemeClr val="accent5"/>
                </a:solidFill>
              </a:defRPr>
            </a:lvl8pPr>
            <a:lvl9pPr lvl="8" algn="ctr">
              <a:spcBef>
                <a:spcPts val="0"/>
              </a:spcBef>
              <a:spcAft>
                <a:spcPts val="0"/>
              </a:spcAft>
              <a:buClr>
                <a:schemeClr val="accent5"/>
              </a:buClr>
              <a:buSzPts val="6000"/>
              <a:buNone/>
              <a:defRPr sz="6000">
                <a:solidFill>
                  <a:schemeClr val="accent5"/>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2" name="Shape 62"/>
        <p:cNvGrpSpPr/>
        <p:nvPr/>
      </p:nvGrpSpPr>
      <p:grpSpPr>
        <a:xfrm>
          <a:off x="0" y="0"/>
          <a:ext cx="0" cy="0"/>
          <a:chOff x="0" y="0"/>
          <a:chExt cx="0" cy="0"/>
        </a:xfrm>
      </p:grpSpPr>
      <p:grpSp>
        <p:nvGrpSpPr>
          <p:cNvPr id="63" name="Google Shape;63;p9"/>
          <p:cNvGrpSpPr/>
          <p:nvPr/>
        </p:nvGrpSpPr>
        <p:grpSpPr>
          <a:xfrm>
            <a:off x="146300" y="-807950"/>
            <a:ext cx="9110850" cy="6243625"/>
            <a:chOff x="146300" y="-807950"/>
            <a:chExt cx="9110850" cy="6243625"/>
          </a:xfrm>
        </p:grpSpPr>
        <p:sp>
          <p:nvSpPr>
            <p:cNvPr id="64" name="Google Shape;64;p9"/>
            <p:cNvSpPr/>
            <p:nvPr/>
          </p:nvSpPr>
          <p:spPr>
            <a:xfrm flipH="1">
              <a:off x="8162450" y="4340975"/>
              <a:ext cx="1094700" cy="1094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flipH="1">
              <a:off x="146300" y="-807950"/>
              <a:ext cx="1952700" cy="1952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p:nvPr/>
        </p:nvSpPr>
        <p:spPr>
          <a:xfrm>
            <a:off x="424550" y="356300"/>
            <a:ext cx="8295000" cy="4430700"/>
          </a:xfrm>
          <a:prstGeom prst="roundRect">
            <a:avLst>
              <a:gd fmla="val 283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9"/>
          <p:cNvSpPr txBox="1"/>
          <p:nvPr>
            <p:ph type="title"/>
          </p:nvPr>
        </p:nvSpPr>
        <p:spPr>
          <a:xfrm>
            <a:off x="2241425" y="1293100"/>
            <a:ext cx="46611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5"/>
              </a:buClr>
              <a:buSzPts val="3600"/>
              <a:buNone/>
              <a:defRPr sz="4500">
                <a:solidFill>
                  <a:schemeClr val="accent5"/>
                </a:solidFill>
              </a:defRPr>
            </a:lvl1pPr>
            <a:lvl2pPr lvl="1" rtl="0" algn="ctr">
              <a:spcBef>
                <a:spcPts val="0"/>
              </a:spcBef>
              <a:spcAft>
                <a:spcPts val="0"/>
              </a:spcAft>
              <a:buClr>
                <a:schemeClr val="accent5"/>
              </a:buClr>
              <a:buSzPts val="3600"/>
              <a:buNone/>
              <a:defRPr sz="3600">
                <a:solidFill>
                  <a:schemeClr val="accent5"/>
                </a:solidFill>
              </a:defRPr>
            </a:lvl2pPr>
            <a:lvl3pPr lvl="2" rtl="0" algn="ctr">
              <a:spcBef>
                <a:spcPts val="0"/>
              </a:spcBef>
              <a:spcAft>
                <a:spcPts val="0"/>
              </a:spcAft>
              <a:buClr>
                <a:schemeClr val="accent5"/>
              </a:buClr>
              <a:buSzPts val="3600"/>
              <a:buNone/>
              <a:defRPr sz="3600">
                <a:solidFill>
                  <a:schemeClr val="accent5"/>
                </a:solidFill>
              </a:defRPr>
            </a:lvl3pPr>
            <a:lvl4pPr lvl="3" rtl="0" algn="ctr">
              <a:spcBef>
                <a:spcPts val="0"/>
              </a:spcBef>
              <a:spcAft>
                <a:spcPts val="0"/>
              </a:spcAft>
              <a:buClr>
                <a:schemeClr val="accent5"/>
              </a:buClr>
              <a:buSzPts val="3600"/>
              <a:buNone/>
              <a:defRPr sz="3600">
                <a:solidFill>
                  <a:schemeClr val="accent5"/>
                </a:solidFill>
              </a:defRPr>
            </a:lvl4pPr>
            <a:lvl5pPr lvl="4" rtl="0" algn="ctr">
              <a:spcBef>
                <a:spcPts val="0"/>
              </a:spcBef>
              <a:spcAft>
                <a:spcPts val="0"/>
              </a:spcAft>
              <a:buClr>
                <a:schemeClr val="accent5"/>
              </a:buClr>
              <a:buSzPts val="3600"/>
              <a:buNone/>
              <a:defRPr sz="3600">
                <a:solidFill>
                  <a:schemeClr val="accent5"/>
                </a:solidFill>
              </a:defRPr>
            </a:lvl5pPr>
            <a:lvl6pPr lvl="5" rtl="0" algn="ctr">
              <a:spcBef>
                <a:spcPts val="0"/>
              </a:spcBef>
              <a:spcAft>
                <a:spcPts val="0"/>
              </a:spcAft>
              <a:buClr>
                <a:schemeClr val="accent5"/>
              </a:buClr>
              <a:buSzPts val="3600"/>
              <a:buNone/>
              <a:defRPr sz="3600">
                <a:solidFill>
                  <a:schemeClr val="accent5"/>
                </a:solidFill>
              </a:defRPr>
            </a:lvl6pPr>
            <a:lvl7pPr lvl="6" rtl="0" algn="ctr">
              <a:spcBef>
                <a:spcPts val="0"/>
              </a:spcBef>
              <a:spcAft>
                <a:spcPts val="0"/>
              </a:spcAft>
              <a:buClr>
                <a:schemeClr val="accent5"/>
              </a:buClr>
              <a:buSzPts val="3600"/>
              <a:buNone/>
              <a:defRPr sz="3600">
                <a:solidFill>
                  <a:schemeClr val="accent5"/>
                </a:solidFill>
              </a:defRPr>
            </a:lvl7pPr>
            <a:lvl8pPr lvl="7" rtl="0" algn="ctr">
              <a:spcBef>
                <a:spcPts val="0"/>
              </a:spcBef>
              <a:spcAft>
                <a:spcPts val="0"/>
              </a:spcAft>
              <a:buClr>
                <a:schemeClr val="accent5"/>
              </a:buClr>
              <a:buSzPts val="3600"/>
              <a:buNone/>
              <a:defRPr sz="3600">
                <a:solidFill>
                  <a:schemeClr val="accent5"/>
                </a:solidFill>
              </a:defRPr>
            </a:lvl8pPr>
            <a:lvl9pPr lvl="8" rtl="0" algn="ctr">
              <a:spcBef>
                <a:spcPts val="0"/>
              </a:spcBef>
              <a:spcAft>
                <a:spcPts val="0"/>
              </a:spcAft>
              <a:buClr>
                <a:schemeClr val="accent5"/>
              </a:buClr>
              <a:buSzPts val="3600"/>
              <a:buNone/>
              <a:defRPr sz="3600">
                <a:solidFill>
                  <a:schemeClr val="accent5"/>
                </a:solidFill>
              </a:defRPr>
            </a:lvl9pPr>
          </a:lstStyle>
          <a:p/>
        </p:txBody>
      </p:sp>
      <p:sp>
        <p:nvSpPr>
          <p:cNvPr id="68" name="Google Shape;68;p9"/>
          <p:cNvSpPr txBox="1"/>
          <p:nvPr>
            <p:ph idx="1" type="subTitle"/>
          </p:nvPr>
        </p:nvSpPr>
        <p:spPr>
          <a:xfrm>
            <a:off x="2241475" y="2168600"/>
            <a:ext cx="4661100" cy="16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200"/>
              <a:buNone/>
              <a:defRPr sz="1600">
                <a:solidFill>
                  <a:schemeClr val="accent5"/>
                </a:solidFill>
              </a:defRPr>
            </a:lvl1pPr>
            <a:lvl2pPr lvl="1" rtl="0" algn="ctr">
              <a:lnSpc>
                <a:spcPct val="100000"/>
              </a:lnSpc>
              <a:spcBef>
                <a:spcPts val="0"/>
              </a:spcBef>
              <a:spcAft>
                <a:spcPts val="0"/>
              </a:spcAft>
              <a:buClr>
                <a:schemeClr val="accent5"/>
              </a:buClr>
              <a:buSzPts val="1200"/>
              <a:buNone/>
              <a:defRPr>
                <a:solidFill>
                  <a:schemeClr val="accent5"/>
                </a:solidFill>
              </a:defRPr>
            </a:lvl2pPr>
            <a:lvl3pPr lvl="2" rtl="0" algn="ctr">
              <a:lnSpc>
                <a:spcPct val="100000"/>
              </a:lnSpc>
              <a:spcBef>
                <a:spcPts val="0"/>
              </a:spcBef>
              <a:spcAft>
                <a:spcPts val="0"/>
              </a:spcAft>
              <a:buClr>
                <a:schemeClr val="accent5"/>
              </a:buClr>
              <a:buSzPts val="1200"/>
              <a:buNone/>
              <a:defRPr>
                <a:solidFill>
                  <a:schemeClr val="accent5"/>
                </a:solidFill>
              </a:defRPr>
            </a:lvl3pPr>
            <a:lvl4pPr lvl="3" rtl="0" algn="ctr">
              <a:lnSpc>
                <a:spcPct val="100000"/>
              </a:lnSpc>
              <a:spcBef>
                <a:spcPts val="0"/>
              </a:spcBef>
              <a:spcAft>
                <a:spcPts val="0"/>
              </a:spcAft>
              <a:buClr>
                <a:schemeClr val="accent5"/>
              </a:buClr>
              <a:buSzPts val="1200"/>
              <a:buNone/>
              <a:defRPr>
                <a:solidFill>
                  <a:schemeClr val="accent5"/>
                </a:solidFill>
              </a:defRPr>
            </a:lvl4pPr>
            <a:lvl5pPr lvl="4" rtl="0" algn="ctr">
              <a:lnSpc>
                <a:spcPct val="100000"/>
              </a:lnSpc>
              <a:spcBef>
                <a:spcPts val="0"/>
              </a:spcBef>
              <a:spcAft>
                <a:spcPts val="0"/>
              </a:spcAft>
              <a:buClr>
                <a:schemeClr val="accent5"/>
              </a:buClr>
              <a:buSzPts val="1200"/>
              <a:buNone/>
              <a:defRPr>
                <a:solidFill>
                  <a:schemeClr val="accent5"/>
                </a:solidFill>
              </a:defRPr>
            </a:lvl5pPr>
            <a:lvl6pPr lvl="5" rtl="0" algn="ctr">
              <a:lnSpc>
                <a:spcPct val="100000"/>
              </a:lnSpc>
              <a:spcBef>
                <a:spcPts val="0"/>
              </a:spcBef>
              <a:spcAft>
                <a:spcPts val="0"/>
              </a:spcAft>
              <a:buClr>
                <a:schemeClr val="accent5"/>
              </a:buClr>
              <a:buSzPts val="1200"/>
              <a:buNone/>
              <a:defRPr>
                <a:solidFill>
                  <a:schemeClr val="accent5"/>
                </a:solidFill>
              </a:defRPr>
            </a:lvl6pPr>
            <a:lvl7pPr lvl="6" rtl="0" algn="ctr">
              <a:lnSpc>
                <a:spcPct val="100000"/>
              </a:lnSpc>
              <a:spcBef>
                <a:spcPts val="0"/>
              </a:spcBef>
              <a:spcAft>
                <a:spcPts val="0"/>
              </a:spcAft>
              <a:buClr>
                <a:schemeClr val="accent5"/>
              </a:buClr>
              <a:buSzPts val="1200"/>
              <a:buNone/>
              <a:defRPr>
                <a:solidFill>
                  <a:schemeClr val="accent5"/>
                </a:solidFill>
              </a:defRPr>
            </a:lvl7pPr>
            <a:lvl8pPr lvl="7" rtl="0" algn="ctr">
              <a:lnSpc>
                <a:spcPct val="100000"/>
              </a:lnSpc>
              <a:spcBef>
                <a:spcPts val="0"/>
              </a:spcBef>
              <a:spcAft>
                <a:spcPts val="0"/>
              </a:spcAft>
              <a:buClr>
                <a:schemeClr val="accent5"/>
              </a:buClr>
              <a:buSzPts val="1200"/>
              <a:buNone/>
              <a:defRPr>
                <a:solidFill>
                  <a:schemeClr val="accent5"/>
                </a:solidFill>
              </a:defRPr>
            </a:lvl8pPr>
            <a:lvl9pPr lvl="8" rtl="0" algn="ctr">
              <a:lnSpc>
                <a:spcPct val="100000"/>
              </a:lnSpc>
              <a:spcBef>
                <a:spcPts val="0"/>
              </a:spcBef>
              <a:spcAft>
                <a:spcPts val="0"/>
              </a:spcAft>
              <a:buClr>
                <a:schemeClr val="accent5"/>
              </a:buClr>
              <a:buSzPts val="1200"/>
              <a:buNone/>
              <a:defRPr>
                <a:solidFill>
                  <a:schemeClr val="accent5"/>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9" name="Shape 69"/>
        <p:cNvGrpSpPr/>
        <p:nvPr/>
      </p:nvGrpSpPr>
      <p:grpSpPr>
        <a:xfrm>
          <a:off x="0" y="0"/>
          <a:ext cx="0" cy="0"/>
          <a:chOff x="0" y="0"/>
          <a:chExt cx="0" cy="0"/>
        </a:xfrm>
      </p:grpSpPr>
      <p:sp>
        <p:nvSpPr>
          <p:cNvPr id="70" name="Google Shape;70;p10"/>
          <p:cNvSpPr/>
          <p:nvPr>
            <p:ph idx="2" type="pic"/>
          </p:nvPr>
        </p:nvSpPr>
        <p:spPr>
          <a:xfrm>
            <a:off x="0" y="0"/>
            <a:ext cx="9144000" cy="5143500"/>
          </a:xfrm>
          <a:prstGeom prst="rect">
            <a:avLst/>
          </a:prstGeom>
          <a:noFill/>
          <a:ln>
            <a:noFill/>
          </a:ln>
        </p:spPr>
      </p:sp>
      <p:sp>
        <p:nvSpPr>
          <p:cNvPr id="71" name="Google Shape;71;p10"/>
          <p:cNvSpPr txBox="1"/>
          <p:nvPr>
            <p:ph type="title"/>
          </p:nvPr>
        </p:nvSpPr>
        <p:spPr>
          <a:xfrm>
            <a:off x="715250" y="452450"/>
            <a:ext cx="7713600" cy="6726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Clr>
                <a:schemeClr val="accent5"/>
              </a:buClr>
              <a:buSzPts val="3000"/>
              <a:buNone/>
              <a:defRPr>
                <a:solidFill>
                  <a:schemeClr val="accent5"/>
                </a:solidFill>
              </a:defRPr>
            </a:lvl1pPr>
            <a:lvl2pPr lvl="1" rtl="0" algn="ctr">
              <a:spcBef>
                <a:spcPts val="0"/>
              </a:spcBef>
              <a:spcAft>
                <a:spcPts val="0"/>
              </a:spcAft>
              <a:buClr>
                <a:schemeClr val="accent5"/>
              </a:buClr>
              <a:buSzPts val="3000"/>
              <a:buNone/>
              <a:defRPr>
                <a:solidFill>
                  <a:schemeClr val="accent5"/>
                </a:solidFill>
              </a:defRPr>
            </a:lvl2pPr>
            <a:lvl3pPr lvl="2" rtl="0" algn="ctr">
              <a:spcBef>
                <a:spcPts val="0"/>
              </a:spcBef>
              <a:spcAft>
                <a:spcPts val="0"/>
              </a:spcAft>
              <a:buClr>
                <a:schemeClr val="accent5"/>
              </a:buClr>
              <a:buSzPts val="3000"/>
              <a:buNone/>
              <a:defRPr>
                <a:solidFill>
                  <a:schemeClr val="accent5"/>
                </a:solidFill>
              </a:defRPr>
            </a:lvl3pPr>
            <a:lvl4pPr lvl="3" rtl="0" algn="ctr">
              <a:spcBef>
                <a:spcPts val="0"/>
              </a:spcBef>
              <a:spcAft>
                <a:spcPts val="0"/>
              </a:spcAft>
              <a:buClr>
                <a:schemeClr val="accent5"/>
              </a:buClr>
              <a:buSzPts val="3000"/>
              <a:buNone/>
              <a:defRPr>
                <a:solidFill>
                  <a:schemeClr val="accent5"/>
                </a:solidFill>
              </a:defRPr>
            </a:lvl4pPr>
            <a:lvl5pPr lvl="4" rtl="0" algn="ctr">
              <a:spcBef>
                <a:spcPts val="0"/>
              </a:spcBef>
              <a:spcAft>
                <a:spcPts val="0"/>
              </a:spcAft>
              <a:buClr>
                <a:schemeClr val="accent5"/>
              </a:buClr>
              <a:buSzPts val="3000"/>
              <a:buNone/>
              <a:defRPr>
                <a:solidFill>
                  <a:schemeClr val="accent5"/>
                </a:solidFill>
              </a:defRPr>
            </a:lvl5pPr>
            <a:lvl6pPr lvl="5" rtl="0" algn="ctr">
              <a:spcBef>
                <a:spcPts val="0"/>
              </a:spcBef>
              <a:spcAft>
                <a:spcPts val="0"/>
              </a:spcAft>
              <a:buClr>
                <a:schemeClr val="accent5"/>
              </a:buClr>
              <a:buSzPts val="3000"/>
              <a:buNone/>
              <a:defRPr>
                <a:solidFill>
                  <a:schemeClr val="accent5"/>
                </a:solidFill>
              </a:defRPr>
            </a:lvl6pPr>
            <a:lvl7pPr lvl="6" rtl="0" algn="ctr">
              <a:spcBef>
                <a:spcPts val="0"/>
              </a:spcBef>
              <a:spcAft>
                <a:spcPts val="0"/>
              </a:spcAft>
              <a:buClr>
                <a:schemeClr val="accent5"/>
              </a:buClr>
              <a:buSzPts val="3000"/>
              <a:buNone/>
              <a:defRPr>
                <a:solidFill>
                  <a:schemeClr val="accent5"/>
                </a:solidFill>
              </a:defRPr>
            </a:lvl7pPr>
            <a:lvl8pPr lvl="7" rtl="0" algn="ctr">
              <a:spcBef>
                <a:spcPts val="0"/>
              </a:spcBef>
              <a:spcAft>
                <a:spcPts val="0"/>
              </a:spcAft>
              <a:buClr>
                <a:schemeClr val="accent5"/>
              </a:buClr>
              <a:buSzPts val="3000"/>
              <a:buNone/>
              <a:defRPr>
                <a:solidFill>
                  <a:schemeClr val="accent5"/>
                </a:solidFill>
              </a:defRPr>
            </a:lvl8pPr>
            <a:lvl9pPr lvl="8" rtl="0" algn="ctr">
              <a:spcBef>
                <a:spcPts val="0"/>
              </a:spcBef>
              <a:spcAft>
                <a:spcPts val="0"/>
              </a:spcAft>
              <a:buClr>
                <a:schemeClr val="accent5"/>
              </a:buClr>
              <a:buSzPts val="3000"/>
              <a:buNone/>
              <a:defRPr>
                <a:solidFill>
                  <a:schemeClr val="accent5"/>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Mada"/>
              <a:buNone/>
              <a:defRPr b="1" sz="3000">
                <a:solidFill>
                  <a:schemeClr val="dk1"/>
                </a:solidFill>
                <a:latin typeface="Mada"/>
                <a:ea typeface="Mada"/>
                <a:cs typeface="Mada"/>
                <a:sym typeface="Mada"/>
              </a:defRPr>
            </a:lvl1pPr>
            <a:lvl2pPr lvl="1" rtl="0">
              <a:spcBef>
                <a:spcPts val="0"/>
              </a:spcBef>
              <a:spcAft>
                <a:spcPts val="0"/>
              </a:spcAft>
              <a:buClr>
                <a:schemeClr val="dk1"/>
              </a:buClr>
              <a:buSzPts val="3000"/>
              <a:buFont typeface="Mada"/>
              <a:buNone/>
              <a:defRPr b="1" sz="3000">
                <a:solidFill>
                  <a:schemeClr val="dk1"/>
                </a:solidFill>
                <a:latin typeface="Mada"/>
                <a:ea typeface="Mada"/>
                <a:cs typeface="Mada"/>
                <a:sym typeface="Mada"/>
              </a:defRPr>
            </a:lvl2pPr>
            <a:lvl3pPr lvl="2" rtl="0">
              <a:spcBef>
                <a:spcPts val="0"/>
              </a:spcBef>
              <a:spcAft>
                <a:spcPts val="0"/>
              </a:spcAft>
              <a:buClr>
                <a:schemeClr val="dk1"/>
              </a:buClr>
              <a:buSzPts val="3000"/>
              <a:buFont typeface="Mada"/>
              <a:buNone/>
              <a:defRPr b="1" sz="3000">
                <a:solidFill>
                  <a:schemeClr val="dk1"/>
                </a:solidFill>
                <a:latin typeface="Mada"/>
                <a:ea typeface="Mada"/>
                <a:cs typeface="Mada"/>
                <a:sym typeface="Mada"/>
              </a:defRPr>
            </a:lvl3pPr>
            <a:lvl4pPr lvl="3" rtl="0">
              <a:spcBef>
                <a:spcPts val="0"/>
              </a:spcBef>
              <a:spcAft>
                <a:spcPts val="0"/>
              </a:spcAft>
              <a:buClr>
                <a:schemeClr val="dk1"/>
              </a:buClr>
              <a:buSzPts val="3000"/>
              <a:buFont typeface="Mada"/>
              <a:buNone/>
              <a:defRPr b="1" sz="3000">
                <a:solidFill>
                  <a:schemeClr val="dk1"/>
                </a:solidFill>
                <a:latin typeface="Mada"/>
                <a:ea typeface="Mada"/>
                <a:cs typeface="Mada"/>
                <a:sym typeface="Mada"/>
              </a:defRPr>
            </a:lvl4pPr>
            <a:lvl5pPr lvl="4" rtl="0">
              <a:spcBef>
                <a:spcPts val="0"/>
              </a:spcBef>
              <a:spcAft>
                <a:spcPts val="0"/>
              </a:spcAft>
              <a:buClr>
                <a:schemeClr val="dk1"/>
              </a:buClr>
              <a:buSzPts val="3000"/>
              <a:buFont typeface="Mada"/>
              <a:buNone/>
              <a:defRPr b="1" sz="3000">
                <a:solidFill>
                  <a:schemeClr val="dk1"/>
                </a:solidFill>
                <a:latin typeface="Mada"/>
                <a:ea typeface="Mada"/>
                <a:cs typeface="Mada"/>
                <a:sym typeface="Mada"/>
              </a:defRPr>
            </a:lvl5pPr>
            <a:lvl6pPr lvl="5" rtl="0">
              <a:spcBef>
                <a:spcPts val="0"/>
              </a:spcBef>
              <a:spcAft>
                <a:spcPts val="0"/>
              </a:spcAft>
              <a:buClr>
                <a:schemeClr val="dk1"/>
              </a:buClr>
              <a:buSzPts val="3000"/>
              <a:buFont typeface="Mada"/>
              <a:buNone/>
              <a:defRPr b="1" sz="3000">
                <a:solidFill>
                  <a:schemeClr val="dk1"/>
                </a:solidFill>
                <a:latin typeface="Mada"/>
                <a:ea typeface="Mada"/>
                <a:cs typeface="Mada"/>
                <a:sym typeface="Mada"/>
              </a:defRPr>
            </a:lvl6pPr>
            <a:lvl7pPr lvl="6" rtl="0">
              <a:spcBef>
                <a:spcPts val="0"/>
              </a:spcBef>
              <a:spcAft>
                <a:spcPts val="0"/>
              </a:spcAft>
              <a:buClr>
                <a:schemeClr val="dk1"/>
              </a:buClr>
              <a:buSzPts val="3000"/>
              <a:buFont typeface="Mada"/>
              <a:buNone/>
              <a:defRPr b="1" sz="3000">
                <a:solidFill>
                  <a:schemeClr val="dk1"/>
                </a:solidFill>
                <a:latin typeface="Mada"/>
                <a:ea typeface="Mada"/>
                <a:cs typeface="Mada"/>
                <a:sym typeface="Mada"/>
              </a:defRPr>
            </a:lvl7pPr>
            <a:lvl8pPr lvl="7" rtl="0">
              <a:spcBef>
                <a:spcPts val="0"/>
              </a:spcBef>
              <a:spcAft>
                <a:spcPts val="0"/>
              </a:spcAft>
              <a:buClr>
                <a:schemeClr val="dk1"/>
              </a:buClr>
              <a:buSzPts val="3000"/>
              <a:buFont typeface="Mada"/>
              <a:buNone/>
              <a:defRPr b="1" sz="3000">
                <a:solidFill>
                  <a:schemeClr val="dk1"/>
                </a:solidFill>
                <a:latin typeface="Mada"/>
                <a:ea typeface="Mada"/>
                <a:cs typeface="Mada"/>
                <a:sym typeface="Mada"/>
              </a:defRPr>
            </a:lvl8pPr>
            <a:lvl9pPr lvl="8" rtl="0">
              <a:spcBef>
                <a:spcPts val="0"/>
              </a:spcBef>
              <a:spcAft>
                <a:spcPts val="0"/>
              </a:spcAft>
              <a:buClr>
                <a:schemeClr val="dk1"/>
              </a:buClr>
              <a:buSzPts val="3000"/>
              <a:buFont typeface="Mada"/>
              <a:buNone/>
              <a:defRPr b="1" sz="3000">
                <a:solidFill>
                  <a:schemeClr val="dk1"/>
                </a:solidFill>
                <a:latin typeface="Mada"/>
                <a:ea typeface="Mada"/>
                <a:cs typeface="Mada"/>
                <a:sym typeface="Mada"/>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96" name="Shape 196"/>
        <p:cNvGrpSpPr/>
        <p:nvPr/>
      </p:nvGrpSpPr>
      <p:grpSpPr>
        <a:xfrm>
          <a:off x="0" y="0"/>
          <a:ext cx="0" cy="0"/>
          <a:chOff x="0" y="0"/>
          <a:chExt cx="0" cy="0"/>
        </a:xfrm>
      </p:grpSpPr>
      <p:sp>
        <p:nvSpPr>
          <p:cNvPr id="197" name="Google Shape;197;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98" name="Google Shape;198;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3cQxJUXeGg_S3gazE5QqGs3MTXaSWAKzmPwBiUQ6dqA/copy#gid=509368585" TargetMode="External"/><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6.jpg"/><Relationship Id="rId4" Type="http://schemas.openxmlformats.org/officeDocument/2006/relationships/image" Target="../media/image9.jpg"/><Relationship Id="rId5" Type="http://schemas.openxmlformats.org/officeDocument/2006/relationships/image" Target="../media/image13.jpg"/><Relationship Id="rId6" Type="http://schemas.openxmlformats.org/officeDocument/2006/relationships/image" Target="../media/image20.jpg"/><Relationship Id="rId7"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9.jpg"/><Relationship Id="rId4" Type="http://schemas.openxmlformats.org/officeDocument/2006/relationships/image" Target="../media/image21.jpg"/><Relationship Id="rId5"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12.jpg"/><Relationship Id="rId4" Type="http://schemas.openxmlformats.org/officeDocument/2006/relationships/image" Target="../media/image18.jpg"/><Relationship Id="rId5" Type="http://schemas.openxmlformats.org/officeDocument/2006/relationships/image" Target="../media/image2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3cQxJUXeGg_S3gazE5QqGs3MTXaSWAKzmPwBiUQ6dqA/copy#gid=556655391" TargetMode="External"/><Relationship Id="rId5" Type="http://schemas.openxmlformats.org/officeDocument/2006/relationships/image" Target="../media/image4.png"/><Relationship Id="rId6" Type="http://schemas.openxmlformats.org/officeDocument/2006/relationships/hyperlink" Target="https://docs.google.com/spreadsheets/d/13cQxJUXeGg_S3gazE5QqGs3MTXaSWAKzmPwBiUQ6dqA/copy#gid=165570716" TargetMode="External"/><Relationship Id="rId7" Type="http://schemas.openxmlformats.org/officeDocument/2006/relationships/image" Target="../media/image6.pn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2.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2.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reepik.com/free-vector/flat-design-arrangement-various-geometric-elements_11734742.htm#query=geometric%20forms&amp;position=3&amp;from_view=author/?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1" Type="http://schemas.openxmlformats.org/officeDocument/2006/relationships/hyperlink" Target="https://www.freepik.com/free-photo/close-up-woman-with-mobile_7821048.htm/?utm_source=slidesgo_template&amp;utm_medium=referral-link&amp;utm_campaign=sg_resources&amp;utm_content=freepik" TargetMode="External"/><Relationship Id="rId10" Type="http://schemas.openxmlformats.org/officeDocument/2006/relationships/hyperlink" Target="https://www.freepik.com/free-photo/woman-using-her-smartphone-outside_11320134.htm/?utm_source=slidesgo_template&amp;utm_medium=referral-link&amp;utm_campaign=sg_resources&amp;utm_content=freepik" TargetMode="External"/><Relationship Id="rId13" Type="http://schemas.openxmlformats.org/officeDocument/2006/relationships/hyperlink" Target="https://www.freepik.com/free-vector/geometric-wallpaper_10423742.htm/?utm_source=slidesgo_template&amp;utm_medium=referral-link&amp;utm_campaign=sg_resources&amp;utm_content=freepik" TargetMode="External"/><Relationship Id="rId12" Type="http://schemas.openxmlformats.org/officeDocument/2006/relationships/hyperlink" Target="https://www.freepik.com/free-photo/man-s-hand-using-cellphone_2627790.htm/?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freepik.com/free-photo/close-up-smiley-woman-talking-phone_18492470.htm/?utm_source=slidesgo_template&amp;utm_medium=referral-link&amp;utm_campaign=sg_resources&amp;utm_content=freepik" TargetMode="External"/><Relationship Id="rId4" Type="http://schemas.openxmlformats.org/officeDocument/2006/relationships/hyperlink" Target="https://www.freepik.com/free-photo/medium-shot-man-talking-phone_18492511.htm/?utm_source=slidesgo_template&amp;utm_medium=referral-link&amp;utm_campaign=sg_resources&amp;utm_content=freepik" TargetMode="External"/><Relationship Id="rId9" Type="http://schemas.openxmlformats.org/officeDocument/2006/relationships/hyperlink" Target="https://www.freepik.com/free-photo/portrait-pretty-smiling-young-woman-looking-camera_4937355.htm/?utm_source=slidesgo_template&amp;utm_medium=referral-link&amp;utm_campaign=sg_resources&amp;utm_content=freepik" TargetMode="External"/><Relationship Id="rId14" Type="http://schemas.openxmlformats.org/officeDocument/2006/relationships/hyperlink" Target="https://www.flaticon.com/packs/marketing-growth-8/?utm_source=slidesgo_template&amp;utm_medium=referral-link&amp;utm_campaign=sg_resources&amp;utm_content=flaticon" TargetMode="External"/><Relationship Id="rId5" Type="http://schemas.openxmlformats.org/officeDocument/2006/relationships/hyperlink" Target="https://www.freepik.com/free-photo/medium-shot-woman-talking-phone_18492496.htm/?utm_source=slidesgo_template&amp;utm_medium=referral-link&amp;utm_campaign=sg_resources&amp;utm_content=freepik" TargetMode="External"/><Relationship Id="rId6" Type="http://schemas.openxmlformats.org/officeDocument/2006/relationships/hyperlink" Target="https://www.freepik.com/free-photo/close-up-smiley-friends-with-smartphone_18492474.htm/?utm_source=slidesgo_template&amp;utm_medium=referral-link&amp;utm_campaign=sg_resources&amp;utm_content=freepik" TargetMode="External"/><Relationship Id="rId7" Type="http://schemas.openxmlformats.org/officeDocument/2006/relationships/hyperlink" Target="https://www.freepik.com/free-photo/people-with-social-media-close-up_18492466.htm/?utm_source=slidesgo_template&amp;utm_medium=referral-link&amp;utm_campaign=sg_resources&amp;utm_content=freepik" TargetMode="External"/><Relationship Id="rId8" Type="http://schemas.openxmlformats.org/officeDocument/2006/relationships/hyperlink" Target="https://www.freepik.com/free-photo/close-up-friends-holding-smartphones_18492464.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fonts.google.com/specimen/Mada" TargetMode="External"/><Relationship Id="rId4" Type="http://schemas.openxmlformats.org/officeDocument/2006/relationships/hyperlink" Target="https://fonts.google.com/specimen/Albert+Sans"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2.png"/><Relationship Id="rId17" Type="http://schemas.openxmlformats.org/officeDocument/2006/relationships/image" Target="../media/image7.png"/><Relationship Id="rId16" Type="http://schemas.openxmlformats.org/officeDocument/2006/relationships/image" Target="../media/image5.png"/><Relationship Id="rId5" Type="http://schemas.openxmlformats.org/officeDocument/2006/relationships/image" Target="../media/image1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7.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7"/>
          <p:cNvSpPr txBox="1"/>
          <p:nvPr>
            <p:ph type="ctrTitle"/>
          </p:nvPr>
        </p:nvSpPr>
        <p:spPr>
          <a:xfrm flipH="1">
            <a:off x="3690682" y="1025525"/>
            <a:ext cx="4441800" cy="243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5"/>
                </a:solidFill>
              </a:rPr>
              <a:t>Bold Abstract Shapes </a:t>
            </a:r>
            <a:r>
              <a:rPr b="0" i="1" lang="en">
                <a:solidFill>
                  <a:schemeClr val="accent5"/>
                </a:solidFill>
              </a:rPr>
              <a:t>Social Media Strategy</a:t>
            </a:r>
            <a:endParaRPr b="0" i="1">
              <a:solidFill>
                <a:schemeClr val="accent5"/>
              </a:solidFill>
            </a:endParaRPr>
          </a:p>
        </p:txBody>
      </p:sp>
      <p:sp>
        <p:nvSpPr>
          <p:cNvPr id="207" name="Google Shape;207;p27"/>
          <p:cNvSpPr txBox="1"/>
          <p:nvPr>
            <p:ph idx="1" type="subTitle"/>
          </p:nvPr>
        </p:nvSpPr>
        <p:spPr>
          <a:xfrm flipH="1">
            <a:off x="3690682" y="3537875"/>
            <a:ext cx="4441800" cy="40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208" name="Google Shape;208;p27"/>
          <p:cNvSpPr/>
          <p:nvPr/>
        </p:nvSpPr>
        <p:spPr>
          <a:xfrm flipH="1">
            <a:off x="1065525" y="2057191"/>
            <a:ext cx="917100" cy="2396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 name="Google Shape;209;p27"/>
          <p:cNvGrpSpPr/>
          <p:nvPr/>
        </p:nvGrpSpPr>
        <p:grpSpPr>
          <a:xfrm flipH="1">
            <a:off x="1370522" y="3083889"/>
            <a:ext cx="307126" cy="401580"/>
            <a:chOff x="7385964" y="3928477"/>
            <a:chExt cx="307126" cy="401580"/>
          </a:xfrm>
        </p:grpSpPr>
        <p:sp>
          <p:nvSpPr>
            <p:cNvPr id="210" name="Google Shape;210;p27"/>
            <p:cNvSpPr/>
            <p:nvPr/>
          </p:nvSpPr>
          <p:spPr>
            <a:xfrm>
              <a:off x="7385964" y="4117445"/>
              <a:ext cx="307126" cy="212612"/>
            </a:xfrm>
            <a:custGeom>
              <a:rect b="b" l="l" r="r" t="t"/>
              <a:pathLst>
                <a:path extrusionOk="0" h="7014" w="10132">
                  <a:moveTo>
                    <a:pt x="391" y="1"/>
                  </a:moveTo>
                  <a:cubicBezTo>
                    <a:pt x="176" y="1"/>
                    <a:pt x="1" y="175"/>
                    <a:pt x="1" y="391"/>
                  </a:cubicBezTo>
                  <a:cubicBezTo>
                    <a:pt x="1" y="3052"/>
                    <a:pt x="2066" y="5234"/>
                    <a:pt x="4676" y="5435"/>
                  </a:cubicBezTo>
                  <a:lnTo>
                    <a:pt x="4676" y="6235"/>
                  </a:lnTo>
                  <a:lnTo>
                    <a:pt x="2729" y="6235"/>
                  </a:lnTo>
                  <a:cubicBezTo>
                    <a:pt x="2513" y="6235"/>
                    <a:pt x="2339" y="6409"/>
                    <a:pt x="2339" y="6623"/>
                  </a:cubicBezTo>
                  <a:cubicBezTo>
                    <a:pt x="2339" y="6839"/>
                    <a:pt x="2513" y="7013"/>
                    <a:pt x="2729" y="7013"/>
                  </a:cubicBezTo>
                  <a:lnTo>
                    <a:pt x="7405" y="7013"/>
                  </a:lnTo>
                  <a:cubicBezTo>
                    <a:pt x="7619" y="7013"/>
                    <a:pt x="7793" y="6839"/>
                    <a:pt x="7793" y="6623"/>
                  </a:cubicBezTo>
                  <a:cubicBezTo>
                    <a:pt x="7793" y="6409"/>
                    <a:pt x="7619" y="6235"/>
                    <a:pt x="7405" y="6235"/>
                  </a:cubicBezTo>
                  <a:lnTo>
                    <a:pt x="5456" y="6235"/>
                  </a:lnTo>
                  <a:lnTo>
                    <a:pt x="5456" y="5435"/>
                  </a:lnTo>
                  <a:cubicBezTo>
                    <a:pt x="8066" y="5234"/>
                    <a:pt x="10132" y="3052"/>
                    <a:pt x="10132" y="391"/>
                  </a:cubicBezTo>
                  <a:cubicBezTo>
                    <a:pt x="10132" y="175"/>
                    <a:pt x="9956" y="1"/>
                    <a:pt x="9742" y="1"/>
                  </a:cubicBezTo>
                  <a:cubicBezTo>
                    <a:pt x="9526" y="1"/>
                    <a:pt x="9352" y="175"/>
                    <a:pt x="9352" y="391"/>
                  </a:cubicBezTo>
                  <a:cubicBezTo>
                    <a:pt x="9352" y="2753"/>
                    <a:pt x="7429" y="4676"/>
                    <a:pt x="5066" y="4676"/>
                  </a:cubicBezTo>
                  <a:cubicBezTo>
                    <a:pt x="2704" y="4676"/>
                    <a:pt x="781" y="2753"/>
                    <a:pt x="781" y="391"/>
                  </a:cubicBezTo>
                  <a:cubicBezTo>
                    <a:pt x="781" y="175"/>
                    <a:pt x="607" y="1"/>
                    <a:pt x="3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p:nvPr/>
          </p:nvSpPr>
          <p:spPr>
            <a:xfrm>
              <a:off x="7433221" y="3928477"/>
              <a:ext cx="212642" cy="307096"/>
            </a:xfrm>
            <a:custGeom>
              <a:rect b="b" l="l" r="r" t="t"/>
              <a:pathLst>
                <a:path extrusionOk="0" h="10131" w="7015">
                  <a:moveTo>
                    <a:pt x="3507" y="1559"/>
                  </a:moveTo>
                  <a:cubicBezTo>
                    <a:pt x="3722" y="1559"/>
                    <a:pt x="3897" y="1733"/>
                    <a:pt x="3897" y="1949"/>
                  </a:cubicBezTo>
                  <a:cubicBezTo>
                    <a:pt x="3897" y="2164"/>
                    <a:pt x="3723" y="2338"/>
                    <a:pt x="3507" y="2338"/>
                  </a:cubicBezTo>
                  <a:cubicBezTo>
                    <a:pt x="3293" y="2338"/>
                    <a:pt x="3117" y="2164"/>
                    <a:pt x="3117" y="1949"/>
                  </a:cubicBezTo>
                  <a:cubicBezTo>
                    <a:pt x="3117" y="1733"/>
                    <a:pt x="3293" y="1559"/>
                    <a:pt x="3507" y="1559"/>
                  </a:cubicBezTo>
                  <a:close/>
                  <a:moveTo>
                    <a:pt x="3507" y="3118"/>
                  </a:moveTo>
                  <a:cubicBezTo>
                    <a:pt x="3722" y="3118"/>
                    <a:pt x="3897" y="3292"/>
                    <a:pt x="3897" y="3508"/>
                  </a:cubicBezTo>
                  <a:cubicBezTo>
                    <a:pt x="3897" y="3722"/>
                    <a:pt x="3723" y="3896"/>
                    <a:pt x="3507" y="3896"/>
                  </a:cubicBezTo>
                  <a:cubicBezTo>
                    <a:pt x="3293" y="3896"/>
                    <a:pt x="3117" y="3722"/>
                    <a:pt x="3117" y="3508"/>
                  </a:cubicBezTo>
                  <a:cubicBezTo>
                    <a:pt x="3117" y="3292"/>
                    <a:pt x="3293" y="3118"/>
                    <a:pt x="3507" y="3118"/>
                  </a:cubicBezTo>
                  <a:close/>
                  <a:moveTo>
                    <a:pt x="5066" y="3118"/>
                  </a:moveTo>
                  <a:cubicBezTo>
                    <a:pt x="5280" y="3118"/>
                    <a:pt x="5456" y="3292"/>
                    <a:pt x="5456" y="3508"/>
                  </a:cubicBezTo>
                  <a:cubicBezTo>
                    <a:pt x="5456" y="3722"/>
                    <a:pt x="5280" y="3896"/>
                    <a:pt x="5066" y="3896"/>
                  </a:cubicBezTo>
                  <a:cubicBezTo>
                    <a:pt x="4850" y="3896"/>
                    <a:pt x="4676" y="3722"/>
                    <a:pt x="4676" y="3508"/>
                  </a:cubicBezTo>
                  <a:cubicBezTo>
                    <a:pt x="4676" y="3292"/>
                    <a:pt x="4850" y="3118"/>
                    <a:pt x="5066" y="3118"/>
                  </a:cubicBezTo>
                  <a:close/>
                  <a:moveTo>
                    <a:pt x="3507" y="4676"/>
                  </a:moveTo>
                  <a:cubicBezTo>
                    <a:pt x="3722" y="4676"/>
                    <a:pt x="3897" y="4850"/>
                    <a:pt x="3897" y="5066"/>
                  </a:cubicBezTo>
                  <a:cubicBezTo>
                    <a:pt x="3897" y="5281"/>
                    <a:pt x="3723" y="5455"/>
                    <a:pt x="3507" y="5455"/>
                  </a:cubicBezTo>
                  <a:cubicBezTo>
                    <a:pt x="3293" y="5455"/>
                    <a:pt x="3117" y="5281"/>
                    <a:pt x="3117" y="5066"/>
                  </a:cubicBezTo>
                  <a:cubicBezTo>
                    <a:pt x="3117" y="4850"/>
                    <a:pt x="3293" y="4676"/>
                    <a:pt x="3507" y="4676"/>
                  </a:cubicBezTo>
                  <a:close/>
                  <a:moveTo>
                    <a:pt x="5066" y="4676"/>
                  </a:moveTo>
                  <a:cubicBezTo>
                    <a:pt x="5280" y="4676"/>
                    <a:pt x="5456" y="4850"/>
                    <a:pt x="5456" y="5066"/>
                  </a:cubicBezTo>
                  <a:cubicBezTo>
                    <a:pt x="5456" y="5281"/>
                    <a:pt x="5280" y="5455"/>
                    <a:pt x="5066" y="5455"/>
                  </a:cubicBezTo>
                  <a:cubicBezTo>
                    <a:pt x="4850" y="5455"/>
                    <a:pt x="4676" y="5281"/>
                    <a:pt x="4676" y="5066"/>
                  </a:cubicBezTo>
                  <a:cubicBezTo>
                    <a:pt x="4676" y="4850"/>
                    <a:pt x="4850" y="4676"/>
                    <a:pt x="5066" y="4676"/>
                  </a:cubicBezTo>
                  <a:close/>
                  <a:moveTo>
                    <a:pt x="3507" y="6235"/>
                  </a:moveTo>
                  <a:cubicBezTo>
                    <a:pt x="3722" y="6235"/>
                    <a:pt x="3897" y="6409"/>
                    <a:pt x="3897" y="6623"/>
                  </a:cubicBezTo>
                  <a:cubicBezTo>
                    <a:pt x="3897" y="6839"/>
                    <a:pt x="3723" y="7013"/>
                    <a:pt x="3507" y="7013"/>
                  </a:cubicBezTo>
                  <a:cubicBezTo>
                    <a:pt x="3293" y="7013"/>
                    <a:pt x="3117" y="6839"/>
                    <a:pt x="3117" y="6623"/>
                  </a:cubicBezTo>
                  <a:cubicBezTo>
                    <a:pt x="3117" y="6409"/>
                    <a:pt x="3293" y="6235"/>
                    <a:pt x="3507" y="6235"/>
                  </a:cubicBezTo>
                  <a:close/>
                  <a:moveTo>
                    <a:pt x="5066" y="6235"/>
                  </a:moveTo>
                  <a:cubicBezTo>
                    <a:pt x="5280" y="6235"/>
                    <a:pt x="5456" y="6409"/>
                    <a:pt x="5456" y="6625"/>
                  </a:cubicBezTo>
                  <a:cubicBezTo>
                    <a:pt x="5456" y="6839"/>
                    <a:pt x="5280" y="7013"/>
                    <a:pt x="5066" y="7013"/>
                  </a:cubicBezTo>
                  <a:cubicBezTo>
                    <a:pt x="4850" y="7013"/>
                    <a:pt x="4676" y="6839"/>
                    <a:pt x="4676" y="6625"/>
                  </a:cubicBezTo>
                  <a:cubicBezTo>
                    <a:pt x="4676" y="6409"/>
                    <a:pt x="4850" y="6235"/>
                    <a:pt x="5066" y="6235"/>
                  </a:cubicBezTo>
                  <a:close/>
                  <a:moveTo>
                    <a:pt x="3507" y="7793"/>
                  </a:moveTo>
                  <a:cubicBezTo>
                    <a:pt x="3722" y="7793"/>
                    <a:pt x="3897" y="7967"/>
                    <a:pt x="3897" y="8182"/>
                  </a:cubicBezTo>
                  <a:cubicBezTo>
                    <a:pt x="3897" y="8398"/>
                    <a:pt x="3723" y="8572"/>
                    <a:pt x="3507" y="8572"/>
                  </a:cubicBezTo>
                  <a:cubicBezTo>
                    <a:pt x="3293" y="8572"/>
                    <a:pt x="3117" y="8398"/>
                    <a:pt x="3117" y="8182"/>
                  </a:cubicBezTo>
                  <a:cubicBezTo>
                    <a:pt x="3117" y="7967"/>
                    <a:pt x="3293" y="7793"/>
                    <a:pt x="3507" y="7793"/>
                  </a:cubicBezTo>
                  <a:close/>
                  <a:moveTo>
                    <a:pt x="3507" y="0"/>
                  </a:moveTo>
                  <a:cubicBezTo>
                    <a:pt x="1574" y="0"/>
                    <a:pt x="0" y="1574"/>
                    <a:pt x="0" y="3508"/>
                  </a:cubicBezTo>
                  <a:lnTo>
                    <a:pt x="0" y="6625"/>
                  </a:lnTo>
                  <a:cubicBezTo>
                    <a:pt x="0" y="8558"/>
                    <a:pt x="1574" y="10130"/>
                    <a:pt x="3507" y="10130"/>
                  </a:cubicBezTo>
                  <a:cubicBezTo>
                    <a:pt x="5441" y="10130"/>
                    <a:pt x="7014" y="8558"/>
                    <a:pt x="7014" y="6625"/>
                  </a:cubicBezTo>
                  <a:lnTo>
                    <a:pt x="7014" y="3508"/>
                  </a:lnTo>
                  <a:cubicBezTo>
                    <a:pt x="7014" y="1574"/>
                    <a:pt x="5441" y="0"/>
                    <a:pt x="3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27"/>
          <p:cNvSpPr/>
          <p:nvPr/>
        </p:nvSpPr>
        <p:spPr>
          <a:xfrm flipH="1">
            <a:off x="1065525" y="-325625"/>
            <a:ext cx="917100" cy="2137800"/>
          </a:xfrm>
          <a:prstGeom prst="roundRect">
            <a:avLst>
              <a:gd fmla="val 50000" name="adj"/>
            </a:avLst>
          </a:prstGeom>
          <a:solidFill>
            <a:srgbClr val="DBA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7"/>
          <p:cNvGrpSpPr/>
          <p:nvPr/>
        </p:nvGrpSpPr>
        <p:grpSpPr>
          <a:xfrm flipH="1">
            <a:off x="1328846" y="567129"/>
            <a:ext cx="390455" cy="352292"/>
            <a:chOff x="3859711" y="3929204"/>
            <a:chExt cx="390455" cy="352292"/>
          </a:xfrm>
        </p:grpSpPr>
        <p:sp>
          <p:nvSpPr>
            <p:cNvPr id="214" name="Google Shape;214;p27"/>
            <p:cNvSpPr/>
            <p:nvPr/>
          </p:nvSpPr>
          <p:spPr>
            <a:xfrm>
              <a:off x="4037554" y="4093589"/>
              <a:ext cx="23522" cy="23522"/>
            </a:xfrm>
            <a:custGeom>
              <a:rect b="b" l="l" r="r" t="t"/>
              <a:pathLst>
                <a:path extrusionOk="0" h="776" w="776">
                  <a:moveTo>
                    <a:pt x="387" y="0"/>
                  </a:moveTo>
                  <a:cubicBezTo>
                    <a:pt x="174" y="0"/>
                    <a:pt x="0" y="174"/>
                    <a:pt x="0" y="389"/>
                  </a:cubicBezTo>
                  <a:cubicBezTo>
                    <a:pt x="0" y="602"/>
                    <a:pt x="174" y="776"/>
                    <a:pt x="387" y="776"/>
                  </a:cubicBezTo>
                  <a:cubicBezTo>
                    <a:pt x="600" y="776"/>
                    <a:pt x="776" y="602"/>
                    <a:pt x="776" y="389"/>
                  </a:cubicBezTo>
                  <a:cubicBezTo>
                    <a:pt x="776" y="174"/>
                    <a:pt x="602"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p:nvPr/>
          </p:nvSpPr>
          <p:spPr>
            <a:xfrm>
              <a:off x="3859711" y="3929204"/>
              <a:ext cx="344926" cy="352292"/>
            </a:xfrm>
            <a:custGeom>
              <a:rect b="b" l="l" r="r" t="t"/>
              <a:pathLst>
                <a:path extrusionOk="0" h="11622" w="11379">
                  <a:moveTo>
                    <a:pt x="6256" y="1"/>
                  </a:moveTo>
                  <a:cubicBezTo>
                    <a:pt x="5644" y="1"/>
                    <a:pt x="5016" y="100"/>
                    <a:pt x="4390" y="311"/>
                  </a:cubicBezTo>
                  <a:cubicBezTo>
                    <a:pt x="2323" y="1007"/>
                    <a:pt x="757" y="2860"/>
                    <a:pt x="472" y="5021"/>
                  </a:cubicBezTo>
                  <a:cubicBezTo>
                    <a:pt x="1" y="8575"/>
                    <a:pt x="2791" y="11621"/>
                    <a:pt x="6254" y="11621"/>
                  </a:cubicBezTo>
                  <a:cubicBezTo>
                    <a:pt x="8419" y="11621"/>
                    <a:pt x="10386" y="10385"/>
                    <a:pt x="11379" y="8522"/>
                  </a:cubicBezTo>
                  <a:lnTo>
                    <a:pt x="10425" y="8522"/>
                  </a:lnTo>
                  <a:cubicBezTo>
                    <a:pt x="10278" y="8522"/>
                    <a:pt x="10144" y="8440"/>
                    <a:pt x="10078" y="8308"/>
                  </a:cubicBezTo>
                  <a:lnTo>
                    <a:pt x="9915" y="7982"/>
                  </a:lnTo>
                  <a:cubicBezTo>
                    <a:pt x="9171" y="9231"/>
                    <a:pt x="7810" y="10072"/>
                    <a:pt x="6254" y="10072"/>
                  </a:cubicBezTo>
                  <a:cubicBezTo>
                    <a:pt x="5964" y="10072"/>
                    <a:pt x="5668" y="10043"/>
                    <a:pt x="5368" y="9982"/>
                  </a:cubicBezTo>
                  <a:cubicBezTo>
                    <a:pt x="3746" y="9652"/>
                    <a:pt x="2431" y="8348"/>
                    <a:pt x="2090" y="6730"/>
                  </a:cubicBezTo>
                  <a:cubicBezTo>
                    <a:pt x="1513" y="3980"/>
                    <a:pt x="3605" y="1550"/>
                    <a:pt x="6254" y="1550"/>
                  </a:cubicBezTo>
                  <a:cubicBezTo>
                    <a:pt x="7810" y="1550"/>
                    <a:pt x="9171" y="2392"/>
                    <a:pt x="9915" y="3640"/>
                  </a:cubicBezTo>
                  <a:lnTo>
                    <a:pt x="10078" y="3314"/>
                  </a:lnTo>
                  <a:cubicBezTo>
                    <a:pt x="10144" y="3182"/>
                    <a:pt x="10278" y="3100"/>
                    <a:pt x="10425" y="3100"/>
                  </a:cubicBezTo>
                  <a:lnTo>
                    <a:pt x="11379" y="3100"/>
                  </a:lnTo>
                  <a:cubicBezTo>
                    <a:pt x="10385" y="1236"/>
                    <a:pt x="8419" y="1"/>
                    <a:pt x="6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7"/>
            <p:cNvSpPr/>
            <p:nvPr/>
          </p:nvSpPr>
          <p:spPr>
            <a:xfrm>
              <a:off x="3982022" y="4046635"/>
              <a:ext cx="124797" cy="117461"/>
            </a:xfrm>
            <a:custGeom>
              <a:rect b="b" l="l" r="r" t="t"/>
              <a:pathLst>
                <a:path extrusionOk="0" h="3875" w="4117">
                  <a:moveTo>
                    <a:pt x="2219" y="0"/>
                  </a:moveTo>
                  <a:cubicBezTo>
                    <a:pt x="2027" y="0"/>
                    <a:pt x="1828" y="28"/>
                    <a:pt x="1627" y="88"/>
                  </a:cubicBezTo>
                  <a:cubicBezTo>
                    <a:pt x="1016" y="271"/>
                    <a:pt x="526" y="778"/>
                    <a:pt x="358" y="1393"/>
                  </a:cubicBezTo>
                  <a:cubicBezTo>
                    <a:pt x="1" y="2694"/>
                    <a:pt x="974" y="3874"/>
                    <a:pt x="2219" y="3874"/>
                  </a:cubicBezTo>
                  <a:cubicBezTo>
                    <a:pt x="3155" y="3874"/>
                    <a:pt x="3937" y="3207"/>
                    <a:pt x="4117" y="2325"/>
                  </a:cubicBezTo>
                  <a:lnTo>
                    <a:pt x="3310" y="2325"/>
                  </a:lnTo>
                  <a:cubicBezTo>
                    <a:pt x="3149" y="2775"/>
                    <a:pt x="2723" y="3099"/>
                    <a:pt x="2219" y="3099"/>
                  </a:cubicBezTo>
                  <a:cubicBezTo>
                    <a:pt x="1579" y="3099"/>
                    <a:pt x="1058" y="2578"/>
                    <a:pt x="1058" y="1938"/>
                  </a:cubicBezTo>
                  <a:cubicBezTo>
                    <a:pt x="1058" y="1296"/>
                    <a:pt x="1579" y="775"/>
                    <a:pt x="2219" y="775"/>
                  </a:cubicBezTo>
                  <a:cubicBezTo>
                    <a:pt x="2723" y="775"/>
                    <a:pt x="3149" y="1099"/>
                    <a:pt x="3310" y="1549"/>
                  </a:cubicBezTo>
                  <a:lnTo>
                    <a:pt x="4117" y="1549"/>
                  </a:lnTo>
                  <a:cubicBezTo>
                    <a:pt x="3938" y="667"/>
                    <a:pt x="3155" y="0"/>
                    <a:pt x="2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a:off x="3931642" y="3999651"/>
              <a:ext cx="215522" cy="211399"/>
            </a:xfrm>
            <a:custGeom>
              <a:rect b="b" l="l" r="r" t="t"/>
              <a:pathLst>
                <a:path extrusionOk="0" h="6974" w="7110">
                  <a:moveTo>
                    <a:pt x="3881" y="1"/>
                  </a:moveTo>
                  <a:cubicBezTo>
                    <a:pt x="3688" y="1"/>
                    <a:pt x="3490" y="17"/>
                    <a:pt x="3290" y="50"/>
                  </a:cubicBezTo>
                  <a:cubicBezTo>
                    <a:pt x="1909" y="279"/>
                    <a:pt x="764" y="1362"/>
                    <a:pt x="475" y="2733"/>
                  </a:cubicBezTo>
                  <a:cubicBezTo>
                    <a:pt x="1" y="4983"/>
                    <a:pt x="1714" y="6974"/>
                    <a:pt x="3881" y="6974"/>
                  </a:cubicBezTo>
                  <a:cubicBezTo>
                    <a:pt x="5342" y="6974"/>
                    <a:pt x="6591" y="6069"/>
                    <a:pt x="7110" y="4793"/>
                  </a:cubicBezTo>
                  <a:lnTo>
                    <a:pt x="6651" y="3875"/>
                  </a:lnTo>
                  <a:lnTo>
                    <a:pt x="6543" y="3875"/>
                  </a:lnTo>
                  <a:cubicBezTo>
                    <a:pt x="6351" y="5184"/>
                    <a:pt x="5243" y="6198"/>
                    <a:pt x="3882" y="6198"/>
                  </a:cubicBezTo>
                  <a:cubicBezTo>
                    <a:pt x="3694" y="6198"/>
                    <a:pt x="3501" y="6179"/>
                    <a:pt x="3305" y="6138"/>
                  </a:cubicBezTo>
                  <a:cubicBezTo>
                    <a:pt x="2306" y="5931"/>
                    <a:pt x="1483" y="5136"/>
                    <a:pt x="1247" y="4143"/>
                  </a:cubicBezTo>
                  <a:cubicBezTo>
                    <a:pt x="829" y="2364"/>
                    <a:pt x="2173" y="776"/>
                    <a:pt x="3881" y="776"/>
                  </a:cubicBezTo>
                  <a:cubicBezTo>
                    <a:pt x="5243" y="776"/>
                    <a:pt x="6351" y="1791"/>
                    <a:pt x="6541" y="3099"/>
                  </a:cubicBezTo>
                  <a:lnTo>
                    <a:pt x="6649" y="3099"/>
                  </a:lnTo>
                  <a:lnTo>
                    <a:pt x="7110" y="2181"/>
                  </a:lnTo>
                  <a:cubicBezTo>
                    <a:pt x="6590" y="904"/>
                    <a:pt x="5341" y="1"/>
                    <a:pt x="3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a:off x="4159411" y="4046665"/>
              <a:ext cx="88846" cy="46954"/>
            </a:xfrm>
            <a:custGeom>
              <a:rect b="b" l="l" r="r" t="t"/>
              <a:pathLst>
                <a:path extrusionOk="0" h="1549" w="2931">
                  <a:moveTo>
                    <a:pt x="1016" y="0"/>
                  </a:moveTo>
                  <a:cubicBezTo>
                    <a:pt x="869" y="0"/>
                    <a:pt x="734" y="83"/>
                    <a:pt x="668" y="215"/>
                  </a:cubicBezTo>
                  <a:lnTo>
                    <a:pt x="1" y="1548"/>
                  </a:lnTo>
                  <a:lnTo>
                    <a:pt x="2351" y="1548"/>
                  </a:lnTo>
                  <a:lnTo>
                    <a:pt x="2765" y="722"/>
                  </a:lnTo>
                  <a:cubicBezTo>
                    <a:pt x="2930" y="390"/>
                    <a:pt x="2689" y="0"/>
                    <a:pt x="2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a:off x="4159471" y="4117081"/>
              <a:ext cx="90695" cy="47015"/>
            </a:xfrm>
            <a:custGeom>
              <a:rect b="b" l="l" r="r" t="t"/>
              <a:pathLst>
                <a:path extrusionOk="0" h="1551" w="2992">
                  <a:moveTo>
                    <a:pt x="0" y="1"/>
                  </a:moveTo>
                  <a:lnTo>
                    <a:pt x="666" y="1336"/>
                  </a:lnTo>
                  <a:cubicBezTo>
                    <a:pt x="732" y="1466"/>
                    <a:pt x="867" y="1550"/>
                    <a:pt x="1014" y="1550"/>
                  </a:cubicBezTo>
                  <a:lnTo>
                    <a:pt x="2577" y="1550"/>
                  </a:lnTo>
                  <a:cubicBezTo>
                    <a:pt x="2829" y="1550"/>
                    <a:pt x="2991" y="1285"/>
                    <a:pt x="2880" y="1061"/>
                  </a:cubicBezTo>
                  <a:lnTo>
                    <a:pt x="23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27"/>
          <p:cNvSpPr/>
          <p:nvPr/>
        </p:nvSpPr>
        <p:spPr>
          <a:xfrm flipH="1">
            <a:off x="2191200" y="424341"/>
            <a:ext cx="917100" cy="2396400"/>
          </a:xfrm>
          <a:prstGeom prst="roundRect">
            <a:avLst>
              <a:gd fmla="val 50000" name="adj"/>
            </a:avLst>
          </a:prstGeom>
          <a:solidFill>
            <a:srgbClr val="F453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27"/>
          <p:cNvGrpSpPr/>
          <p:nvPr/>
        </p:nvGrpSpPr>
        <p:grpSpPr>
          <a:xfrm flipH="1">
            <a:off x="2448958" y="1537317"/>
            <a:ext cx="401580" cy="401580"/>
            <a:chOff x="3872412" y="3281517"/>
            <a:chExt cx="401580" cy="401580"/>
          </a:xfrm>
        </p:grpSpPr>
        <p:sp>
          <p:nvSpPr>
            <p:cNvPr id="222" name="Google Shape;222;p27"/>
            <p:cNvSpPr/>
            <p:nvPr/>
          </p:nvSpPr>
          <p:spPr>
            <a:xfrm>
              <a:off x="4061410" y="3470546"/>
              <a:ext cx="23553" cy="23583"/>
            </a:xfrm>
            <a:custGeom>
              <a:rect b="b" l="l" r="r" t="t"/>
              <a:pathLst>
                <a:path extrusionOk="0" h="778" w="777">
                  <a:moveTo>
                    <a:pt x="389" y="0"/>
                  </a:moveTo>
                  <a:cubicBezTo>
                    <a:pt x="175" y="0"/>
                    <a:pt x="1" y="174"/>
                    <a:pt x="1" y="389"/>
                  </a:cubicBezTo>
                  <a:cubicBezTo>
                    <a:pt x="1" y="603"/>
                    <a:pt x="175" y="777"/>
                    <a:pt x="389" y="777"/>
                  </a:cubicBezTo>
                  <a:cubicBezTo>
                    <a:pt x="602" y="777"/>
                    <a:pt x="776" y="603"/>
                    <a:pt x="776" y="389"/>
                  </a:cubicBezTo>
                  <a:cubicBezTo>
                    <a:pt x="776" y="174"/>
                    <a:pt x="602" y="0"/>
                    <a:pt x="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4014365" y="3423471"/>
              <a:ext cx="117673" cy="117673"/>
            </a:xfrm>
            <a:custGeom>
              <a:rect b="b" l="l" r="r" t="t"/>
              <a:pathLst>
                <a:path extrusionOk="0" h="3882" w="3882">
                  <a:moveTo>
                    <a:pt x="1941" y="778"/>
                  </a:moveTo>
                  <a:cubicBezTo>
                    <a:pt x="2582" y="778"/>
                    <a:pt x="3105" y="1300"/>
                    <a:pt x="3105" y="1942"/>
                  </a:cubicBezTo>
                  <a:cubicBezTo>
                    <a:pt x="3105" y="2584"/>
                    <a:pt x="2582" y="3106"/>
                    <a:pt x="1941" y="3106"/>
                  </a:cubicBezTo>
                  <a:cubicBezTo>
                    <a:pt x="1299" y="3106"/>
                    <a:pt x="776" y="2584"/>
                    <a:pt x="776" y="1942"/>
                  </a:cubicBezTo>
                  <a:cubicBezTo>
                    <a:pt x="776" y="1300"/>
                    <a:pt x="1299" y="778"/>
                    <a:pt x="1941" y="778"/>
                  </a:cubicBezTo>
                  <a:close/>
                  <a:moveTo>
                    <a:pt x="1941" y="1"/>
                  </a:moveTo>
                  <a:cubicBezTo>
                    <a:pt x="870" y="1"/>
                    <a:pt x="0" y="872"/>
                    <a:pt x="0" y="1942"/>
                  </a:cubicBezTo>
                  <a:cubicBezTo>
                    <a:pt x="0" y="3011"/>
                    <a:pt x="870" y="3881"/>
                    <a:pt x="1941" y="3881"/>
                  </a:cubicBezTo>
                  <a:cubicBezTo>
                    <a:pt x="3011" y="3881"/>
                    <a:pt x="3881" y="3011"/>
                    <a:pt x="3881" y="1942"/>
                  </a:cubicBezTo>
                  <a:cubicBezTo>
                    <a:pt x="3881" y="872"/>
                    <a:pt x="3011" y="1"/>
                    <a:pt x="1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3872442" y="3352903"/>
              <a:ext cx="401489" cy="258869"/>
            </a:xfrm>
            <a:custGeom>
              <a:rect b="b" l="l" r="r" t="t"/>
              <a:pathLst>
                <a:path extrusionOk="0" h="8540" w="13245">
                  <a:moveTo>
                    <a:pt x="6623" y="1553"/>
                  </a:moveTo>
                  <a:cubicBezTo>
                    <a:pt x="8121" y="1553"/>
                    <a:pt x="9340" y="2771"/>
                    <a:pt x="9340" y="4270"/>
                  </a:cubicBezTo>
                  <a:cubicBezTo>
                    <a:pt x="9340" y="5767"/>
                    <a:pt x="8121" y="6986"/>
                    <a:pt x="6623" y="6986"/>
                  </a:cubicBezTo>
                  <a:cubicBezTo>
                    <a:pt x="5125" y="6986"/>
                    <a:pt x="3907" y="5767"/>
                    <a:pt x="3907" y="4270"/>
                  </a:cubicBezTo>
                  <a:cubicBezTo>
                    <a:pt x="3907" y="2771"/>
                    <a:pt x="5125" y="1553"/>
                    <a:pt x="6623" y="1553"/>
                  </a:cubicBezTo>
                  <a:close/>
                  <a:moveTo>
                    <a:pt x="6623" y="1"/>
                  </a:moveTo>
                  <a:cubicBezTo>
                    <a:pt x="3035" y="1"/>
                    <a:pt x="217" y="3878"/>
                    <a:pt x="98" y="4043"/>
                  </a:cubicBezTo>
                  <a:cubicBezTo>
                    <a:pt x="1" y="4178"/>
                    <a:pt x="1" y="4360"/>
                    <a:pt x="98" y="4495"/>
                  </a:cubicBezTo>
                  <a:cubicBezTo>
                    <a:pt x="217" y="4660"/>
                    <a:pt x="3035" y="8539"/>
                    <a:pt x="6623" y="8539"/>
                  </a:cubicBezTo>
                  <a:cubicBezTo>
                    <a:pt x="10210" y="8539"/>
                    <a:pt x="13029" y="4660"/>
                    <a:pt x="13147" y="4495"/>
                  </a:cubicBezTo>
                  <a:cubicBezTo>
                    <a:pt x="13245" y="4360"/>
                    <a:pt x="13245" y="4178"/>
                    <a:pt x="13147" y="4043"/>
                  </a:cubicBezTo>
                  <a:cubicBezTo>
                    <a:pt x="13029" y="3878"/>
                    <a:pt x="10210" y="1"/>
                    <a:pt x="6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p:nvPr/>
          </p:nvSpPr>
          <p:spPr>
            <a:xfrm>
              <a:off x="4202212" y="3612499"/>
              <a:ext cx="71780" cy="70598"/>
            </a:xfrm>
            <a:custGeom>
              <a:rect b="b" l="l" r="r" t="t"/>
              <a:pathLst>
                <a:path extrusionOk="0" h="2329" w="2368">
                  <a:moveTo>
                    <a:pt x="1979" y="1"/>
                  </a:moveTo>
                  <a:cubicBezTo>
                    <a:pt x="1764" y="1"/>
                    <a:pt x="1592" y="175"/>
                    <a:pt x="1592" y="389"/>
                  </a:cubicBezTo>
                  <a:lnTo>
                    <a:pt x="1592" y="1004"/>
                  </a:lnTo>
                  <a:lnTo>
                    <a:pt x="701" y="115"/>
                  </a:lnTo>
                  <a:cubicBezTo>
                    <a:pt x="625" y="39"/>
                    <a:pt x="526" y="1"/>
                    <a:pt x="427" y="1"/>
                  </a:cubicBezTo>
                  <a:cubicBezTo>
                    <a:pt x="328" y="1"/>
                    <a:pt x="228" y="39"/>
                    <a:pt x="152" y="115"/>
                  </a:cubicBezTo>
                  <a:cubicBezTo>
                    <a:pt x="0" y="266"/>
                    <a:pt x="0" y="512"/>
                    <a:pt x="152" y="664"/>
                  </a:cubicBezTo>
                  <a:lnTo>
                    <a:pt x="1043" y="1553"/>
                  </a:lnTo>
                  <a:lnTo>
                    <a:pt x="426" y="1553"/>
                  </a:lnTo>
                  <a:cubicBezTo>
                    <a:pt x="212" y="1553"/>
                    <a:pt x="39" y="1727"/>
                    <a:pt x="39" y="1942"/>
                  </a:cubicBezTo>
                  <a:cubicBezTo>
                    <a:pt x="39" y="2156"/>
                    <a:pt x="212" y="2329"/>
                    <a:pt x="426" y="2329"/>
                  </a:cubicBezTo>
                  <a:lnTo>
                    <a:pt x="1979" y="2329"/>
                  </a:lnTo>
                  <a:cubicBezTo>
                    <a:pt x="2193" y="2329"/>
                    <a:pt x="2367" y="2153"/>
                    <a:pt x="2367" y="1942"/>
                  </a:cubicBezTo>
                  <a:lnTo>
                    <a:pt x="2367" y="389"/>
                  </a:lnTo>
                  <a:cubicBezTo>
                    <a:pt x="2367" y="175"/>
                    <a:pt x="2193" y="1"/>
                    <a:pt x="1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7"/>
            <p:cNvSpPr/>
            <p:nvPr/>
          </p:nvSpPr>
          <p:spPr>
            <a:xfrm>
              <a:off x="4202212" y="3281517"/>
              <a:ext cx="71780" cy="70658"/>
            </a:xfrm>
            <a:custGeom>
              <a:rect b="b" l="l" r="r" t="t"/>
              <a:pathLst>
                <a:path extrusionOk="0" h="2331" w="2368">
                  <a:moveTo>
                    <a:pt x="426" y="1"/>
                  </a:moveTo>
                  <a:cubicBezTo>
                    <a:pt x="212" y="1"/>
                    <a:pt x="39" y="175"/>
                    <a:pt x="39" y="389"/>
                  </a:cubicBezTo>
                  <a:cubicBezTo>
                    <a:pt x="39" y="604"/>
                    <a:pt x="212" y="778"/>
                    <a:pt x="426" y="778"/>
                  </a:cubicBezTo>
                  <a:lnTo>
                    <a:pt x="1043" y="778"/>
                  </a:lnTo>
                  <a:lnTo>
                    <a:pt x="153" y="1667"/>
                  </a:lnTo>
                  <a:cubicBezTo>
                    <a:pt x="0" y="1819"/>
                    <a:pt x="0" y="2065"/>
                    <a:pt x="153" y="2216"/>
                  </a:cubicBezTo>
                  <a:cubicBezTo>
                    <a:pt x="229" y="2292"/>
                    <a:pt x="328" y="2330"/>
                    <a:pt x="427" y="2330"/>
                  </a:cubicBezTo>
                  <a:cubicBezTo>
                    <a:pt x="526" y="2330"/>
                    <a:pt x="625" y="2292"/>
                    <a:pt x="701" y="2216"/>
                  </a:cubicBezTo>
                  <a:lnTo>
                    <a:pt x="1592" y="1327"/>
                  </a:lnTo>
                  <a:lnTo>
                    <a:pt x="1592" y="1942"/>
                  </a:lnTo>
                  <a:cubicBezTo>
                    <a:pt x="1592" y="2156"/>
                    <a:pt x="1764" y="2330"/>
                    <a:pt x="1979" y="2330"/>
                  </a:cubicBezTo>
                  <a:cubicBezTo>
                    <a:pt x="2193" y="2330"/>
                    <a:pt x="2367" y="2156"/>
                    <a:pt x="2367" y="1942"/>
                  </a:cubicBezTo>
                  <a:lnTo>
                    <a:pt x="2367" y="389"/>
                  </a:lnTo>
                  <a:cubicBezTo>
                    <a:pt x="2367" y="338"/>
                    <a:pt x="2357" y="289"/>
                    <a:pt x="2337" y="241"/>
                  </a:cubicBezTo>
                  <a:cubicBezTo>
                    <a:pt x="2298" y="146"/>
                    <a:pt x="2222" y="70"/>
                    <a:pt x="2127" y="31"/>
                  </a:cubicBezTo>
                  <a:cubicBezTo>
                    <a:pt x="2079" y="11"/>
                    <a:pt x="2030" y="1"/>
                    <a:pt x="1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7"/>
            <p:cNvSpPr/>
            <p:nvPr/>
          </p:nvSpPr>
          <p:spPr>
            <a:xfrm>
              <a:off x="3872412" y="3612499"/>
              <a:ext cx="71780" cy="70598"/>
            </a:xfrm>
            <a:custGeom>
              <a:rect b="b" l="l" r="r" t="t"/>
              <a:pathLst>
                <a:path extrusionOk="0" h="2329" w="2368">
                  <a:moveTo>
                    <a:pt x="389" y="1"/>
                  </a:moveTo>
                  <a:cubicBezTo>
                    <a:pt x="174" y="1"/>
                    <a:pt x="0" y="175"/>
                    <a:pt x="0" y="389"/>
                  </a:cubicBezTo>
                  <a:lnTo>
                    <a:pt x="0" y="1940"/>
                  </a:lnTo>
                  <a:cubicBezTo>
                    <a:pt x="0" y="2155"/>
                    <a:pt x="176" y="2329"/>
                    <a:pt x="389" y="2329"/>
                  </a:cubicBezTo>
                  <a:lnTo>
                    <a:pt x="1940" y="2329"/>
                  </a:lnTo>
                  <a:cubicBezTo>
                    <a:pt x="2154" y="2329"/>
                    <a:pt x="2328" y="2155"/>
                    <a:pt x="2328" y="1940"/>
                  </a:cubicBezTo>
                  <a:cubicBezTo>
                    <a:pt x="2328" y="1726"/>
                    <a:pt x="2154" y="1553"/>
                    <a:pt x="1940" y="1553"/>
                  </a:cubicBezTo>
                  <a:lnTo>
                    <a:pt x="1325" y="1553"/>
                  </a:lnTo>
                  <a:lnTo>
                    <a:pt x="2214" y="662"/>
                  </a:lnTo>
                  <a:cubicBezTo>
                    <a:pt x="2367" y="511"/>
                    <a:pt x="2367" y="267"/>
                    <a:pt x="2215" y="114"/>
                  </a:cubicBezTo>
                  <a:lnTo>
                    <a:pt x="2215" y="114"/>
                  </a:lnTo>
                  <a:cubicBezTo>
                    <a:pt x="2215" y="114"/>
                    <a:pt x="2216" y="114"/>
                    <a:pt x="2216" y="115"/>
                  </a:cubicBezTo>
                  <a:lnTo>
                    <a:pt x="2214" y="113"/>
                  </a:lnTo>
                  <a:lnTo>
                    <a:pt x="2214" y="113"/>
                  </a:lnTo>
                  <a:cubicBezTo>
                    <a:pt x="2215" y="113"/>
                    <a:pt x="2215" y="114"/>
                    <a:pt x="2215" y="114"/>
                  </a:cubicBezTo>
                  <a:lnTo>
                    <a:pt x="2215" y="114"/>
                  </a:lnTo>
                  <a:cubicBezTo>
                    <a:pt x="2139" y="39"/>
                    <a:pt x="2040" y="1"/>
                    <a:pt x="1941" y="1"/>
                  </a:cubicBezTo>
                  <a:cubicBezTo>
                    <a:pt x="1842" y="1"/>
                    <a:pt x="1742" y="39"/>
                    <a:pt x="1667" y="115"/>
                  </a:cubicBezTo>
                  <a:lnTo>
                    <a:pt x="776" y="1004"/>
                  </a:lnTo>
                  <a:lnTo>
                    <a:pt x="776" y="389"/>
                  </a:lnTo>
                  <a:cubicBezTo>
                    <a:pt x="776" y="175"/>
                    <a:pt x="603" y="1"/>
                    <a:pt x="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7"/>
            <p:cNvSpPr/>
            <p:nvPr/>
          </p:nvSpPr>
          <p:spPr>
            <a:xfrm>
              <a:off x="3872412" y="3281517"/>
              <a:ext cx="71780" cy="70658"/>
            </a:xfrm>
            <a:custGeom>
              <a:rect b="b" l="l" r="r" t="t"/>
              <a:pathLst>
                <a:path extrusionOk="0" h="2331" w="2368">
                  <a:moveTo>
                    <a:pt x="389" y="1"/>
                  </a:moveTo>
                  <a:cubicBezTo>
                    <a:pt x="174" y="1"/>
                    <a:pt x="0" y="178"/>
                    <a:pt x="0" y="389"/>
                  </a:cubicBezTo>
                  <a:lnTo>
                    <a:pt x="0" y="1942"/>
                  </a:lnTo>
                  <a:cubicBezTo>
                    <a:pt x="0" y="2156"/>
                    <a:pt x="174" y="2329"/>
                    <a:pt x="389" y="2329"/>
                  </a:cubicBezTo>
                  <a:lnTo>
                    <a:pt x="389" y="2330"/>
                  </a:lnTo>
                  <a:cubicBezTo>
                    <a:pt x="603" y="2330"/>
                    <a:pt x="776" y="2156"/>
                    <a:pt x="776" y="1942"/>
                  </a:cubicBezTo>
                  <a:lnTo>
                    <a:pt x="776" y="1325"/>
                  </a:lnTo>
                  <a:lnTo>
                    <a:pt x="1667" y="2216"/>
                  </a:lnTo>
                  <a:cubicBezTo>
                    <a:pt x="1742" y="2292"/>
                    <a:pt x="1842" y="2330"/>
                    <a:pt x="1941" y="2330"/>
                  </a:cubicBezTo>
                  <a:cubicBezTo>
                    <a:pt x="2041" y="2330"/>
                    <a:pt x="2140" y="2292"/>
                    <a:pt x="2216" y="2216"/>
                  </a:cubicBezTo>
                  <a:cubicBezTo>
                    <a:pt x="2367" y="2065"/>
                    <a:pt x="2367" y="1819"/>
                    <a:pt x="2216" y="1667"/>
                  </a:cubicBezTo>
                  <a:lnTo>
                    <a:pt x="1325" y="778"/>
                  </a:lnTo>
                  <a:lnTo>
                    <a:pt x="1941" y="778"/>
                  </a:lnTo>
                  <a:cubicBezTo>
                    <a:pt x="2156" y="778"/>
                    <a:pt x="2330" y="604"/>
                    <a:pt x="2330" y="389"/>
                  </a:cubicBezTo>
                  <a:cubicBezTo>
                    <a:pt x="2330" y="175"/>
                    <a:pt x="2156" y="1"/>
                    <a:pt x="1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 name="Google Shape;229;p27"/>
          <p:cNvSpPr/>
          <p:nvPr/>
        </p:nvSpPr>
        <p:spPr>
          <a:xfrm flipH="1">
            <a:off x="2191200" y="3022041"/>
            <a:ext cx="917100" cy="2396400"/>
          </a:xfrm>
          <a:prstGeom prst="roundRect">
            <a:avLst>
              <a:gd fmla="val 50000" name="adj"/>
            </a:avLst>
          </a:prstGeom>
          <a:solidFill>
            <a:srgbClr val="81C1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 name="Google Shape;230;p27"/>
          <p:cNvGrpSpPr/>
          <p:nvPr/>
        </p:nvGrpSpPr>
        <p:grpSpPr>
          <a:xfrm flipH="1">
            <a:off x="2448951" y="4089142"/>
            <a:ext cx="401610" cy="401580"/>
            <a:chOff x="392264" y="3281517"/>
            <a:chExt cx="401610" cy="401580"/>
          </a:xfrm>
        </p:grpSpPr>
        <p:sp>
          <p:nvSpPr>
            <p:cNvPr id="231" name="Google Shape;231;p27"/>
            <p:cNvSpPr/>
            <p:nvPr/>
          </p:nvSpPr>
          <p:spPr>
            <a:xfrm>
              <a:off x="392264" y="3281517"/>
              <a:ext cx="401610" cy="94151"/>
            </a:xfrm>
            <a:custGeom>
              <a:rect b="b" l="l" r="r" t="t"/>
              <a:pathLst>
                <a:path extrusionOk="0" h="3106" w="13249">
                  <a:moveTo>
                    <a:pt x="1941" y="1553"/>
                  </a:moveTo>
                  <a:cubicBezTo>
                    <a:pt x="2156" y="1553"/>
                    <a:pt x="2330" y="1727"/>
                    <a:pt x="2330" y="1942"/>
                  </a:cubicBezTo>
                  <a:cubicBezTo>
                    <a:pt x="2330" y="2156"/>
                    <a:pt x="2156" y="2330"/>
                    <a:pt x="1941" y="2330"/>
                  </a:cubicBezTo>
                  <a:cubicBezTo>
                    <a:pt x="1727" y="2330"/>
                    <a:pt x="1553" y="2156"/>
                    <a:pt x="1553" y="1942"/>
                  </a:cubicBezTo>
                  <a:cubicBezTo>
                    <a:pt x="1553" y="1727"/>
                    <a:pt x="1727" y="1553"/>
                    <a:pt x="1941" y="1553"/>
                  </a:cubicBezTo>
                  <a:close/>
                  <a:moveTo>
                    <a:pt x="3494" y="1553"/>
                  </a:moveTo>
                  <a:cubicBezTo>
                    <a:pt x="3708" y="1553"/>
                    <a:pt x="3883" y="1727"/>
                    <a:pt x="3883" y="1942"/>
                  </a:cubicBezTo>
                  <a:cubicBezTo>
                    <a:pt x="3883" y="2156"/>
                    <a:pt x="3708" y="2330"/>
                    <a:pt x="3494" y="2330"/>
                  </a:cubicBezTo>
                  <a:cubicBezTo>
                    <a:pt x="3279" y="2330"/>
                    <a:pt x="3105" y="2156"/>
                    <a:pt x="3105" y="1942"/>
                  </a:cubicBezTo>
                  <a:cubicBezTo>
                    <a:pt x="3105" y="1727"/>
                    <a:pt x="3279" y="1553"/>
                    <a:pt x="3494" y="1553"/>
                  </a:cubicBezTo>
                  <a:close/>
                  <a:moveTo>
                    <a:pt x="5047" y="1553"/>
                  </a:moveTo>
                  <a:cubicBezTo>
                    <a:pt x="5261" y="1553"/>
                    <a:pt x="5435" y="1727"/>
                    <a:pt x="5435" y="1942"/>
                  </a:cubicBezTo>
                  <a:cubicBezTo>
                    <a:pt x="5435" y="2156"/>
                    <a:pt x="5261" y="2330"/>
                    <a:pt x="5047" y="2330"/>
                  </a:cubicBezTo>
                  <a:cubicBezTo>
                    <a:pt x="4832" y="2330"/>
                    <a:pt x="4658" y="2156"/>
                    <a:pt x="4658" y="1942"/>
                  </a:cubicBezTo>
                  <a:cubicBezTo>
                    <a:pt x="4658" y="1727"/>
                    <a:pt x="4832" y="1553"/>
                    <a:pt x="5047" y="1553"/>
                  </a:cubicBezTo>
                  <a:close/>
                  <a:moveTo>
                    <a:pt x="11308" y="1553"/>
                  </a:moveTo>
                  <a:cubicBezTo>
                    <a:pt x="11522" y="1553"/>
                    <a:pt x="11696" y="1727"/>
                    <a:pt x="11696" y="1942"/>
                  </a:cubicBezTo>
                  <a:cubicBezTo>
                    <a:pt x="11696" y="2156"/>
                    <a:pt x="11522" y="2330"/>
                    <a:pt x="11308" y="2330"/>
                  </a:cubicBezTo>
                  <a:lnTo>
                    <a:pt x="8152" y="2330"/>
                  </a:lnTo>
                  <a:cubicBezTo>
                    <a:pt x="7937" y="2330"/>
                    <a:pt x="7763" y="2156"/>
                    <a:pt x="7763" y="1942"/>
                  </a:cubicBezTo>
                  <a:cubicBezTo>
                    <a:pt x="7763" y="1727"/>
                    <a:pt x="7937" y="1553"/>
                    <a:pt x="8152" y="1553"/>
                  </a:cubicBezTo>
                  <a:close/>
                  <a:moveTo>
                    <a:pt x="1166" y="1"/>
                  </a:moveTo>
                  <a:cubicBezTo>
                    <a:pt x="524" y="1"/>
                    <a:pt x="0" y="524"/>
                    <a:pt x="0" y="1165"/>
                  </a:cubicBezTo>
                  <a:lnTo>
                    <a:pt x="0" y="3106"/>
                  </a:lnTo>
                  <a:lnTo>
                    <a:pt x="13249" y="3106"/>
                  </a:lnTo>
                  <a:lnTo>
                    <a:pt x="13249" y="1165"/>
                  </a:lnTo>
                  <a:cubicBezTo>
                    <a:pt x="13249" y="523"/>
                    <a:pt x="12725" y="1"/>
                    <a:pt x="120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7"/>
            <p:cNvSpPr/>
            <p:nvPr/>
          </p:nvSpPr>
          <p:spPr>
            <a:xfrm>
              <a:off x="392294" y="3399160"/>
              <a:ext cx="401550" cy="283937"/>
            </a:xfrm>
            <a:custGeom>
              <a:rect b="b" l="l" r="r" t="t"/>
              <a:pathLst>
                <a:path extrusionOk="0" h="9367" w="13247">
                  <a:moveTo>
                    <a:pt x="10531" y="1605"/>
                  </a:moveTo>
                  <a:cubicBezTo>
                    <a:pt x="10746" y="1605"/>
                    <a:pt x="10918" y="1779"/>
                    <a:pt x="10918" y="1994"/>
                  </a:cubicBezTo>
                  <a:cubicBezTo>
                    <a:pt x="10918" y="2208"/>
                    <a:pt x="10746" y="2381"/>
                    <a:pt x="10531" y="2381"/>
                  </a:cubicBezTo>
                  <a:lnTo>
                    <a:pt x="8926" y="2381"/>
                  </a:lnTo>
                  <a:cubicBezTo>
                    <a:pt x="8712" y="2381"/>
                    <a:pt x="8538" y="2208"/>
                    <a:pt x="8538" y="1994"/>
                  </a:cubicBezTo>
                  <a:cubicBezTo>
                    <a:pt x="8538" y="1779"/>
                    <a:pt x="8712" y="1605"/>
                    <a:pt x="8926" y="1605"/>
                  </a:cubicBezTo>
                  <a:close/>
                  <a:moveTo>
                    <a:pt x="10531" y="3158"/>
                  </a:moveTo>
                  <a:cubicBezTo>
                    <a:pt x="10746" y="3158"/>
                    <a:pt x="10918" y="3330"/>
                    <a:pt x="10918" y="3545"/>
                  </a:cubicBezTo>
                  <a:cubicBezTo>
                    <a:pt x="10918" y="3759"/>
                    <a:pt x="10746" y="3933"/>
                    <a:pt x="10531" y="3933"/>
                  </a:cubicBezTo>
                  <a:lnTo>
                    <a:pt x="8926" y="3933"/>
                  </a:lnTo>
                  <a:cubicBezTo>
                    <a:pt x="8712" y="3933"/>
                    <a:pt x="8538" y="3759"/>
                    <a:pt x="8538" y="3545"/>
                  </a:cubicBezTo>
                  <a:cubicBezTo>
                    <a:pt x="8538" y="3330"/>
                    <a:pt x="8712" y="3158"/>
                    <a:pt x="8926" y="3158"/>
                  </a:cubicBezTo>
                  <a:close/>
                  <a:moveTo>
                    <a:pt x="10531" y="4710"/>
                  </a:moveTo>
                  <a:cubicBezTo>
                    <a:pt x="10746" y="4710"/>
                    <a:pt x="10918" y="4883"/>
                    <a:pt x="10918" y="5097"/>
                  </a:cubicBezTo>
                  <a:cubicBezTo>
                    <a:pt x="10918" y="5312"/>
                    <a:pt x="10746" y="5486"/>
                    <a:pt x="10531" y="5486"/>
                  </a:cubicBezTo>
                  <a:lnTo>
                    <a:pt x="8926" y="5486"/>
                  </a:lnTo>
                  <a:cubicBezTo>
                    <a:pt x="8712" y="5486"/>
                    <a:pt x="8538" y="5312"/>
                    <a:pt x="8538" y="5097"/>
                  </a:cubicBezTo>
                  <a:cubicBezTo>
                    <a:pt x="8538" y="4883"/>
                    <a:pt x="8712" y="4710"/>
                    <a:pt x="8926" y="4710"/>
                  </a:cubicBezTo>
                  <a:close/>
                  <a:moveTo>
                    <a:pt x="7376" y="1605"/>
                  </a:moveTo>
                  <a:cubicBezTo>
                    <a:pt x="7450" y="1605"/>
                    <a:pt x="7524" y="1626"/>
                    <a:pt x="7590" y="1670"/>
                  </a:cubicBezTo>
                  <a:cubicBezTo>
                    <a:pt x="7767" y="1788"/>
                    <a:pt x="7816" y="2030"/>
                    <a:pt x="7696" y="2208"/>
                  </a:cubicBezTo>
                  <a:lnTo>
                    <a:pt x="6145" y="4536"/>
                  </a:lnTo>
                  <a:cubicBezTo>
                    <a:pt x="6081" y="4634"/>
                    <a:pt x="5976" y="4697"/>
                    <a:pt x="5860" y="4707"/>
                  </a:cubicBezTo>
                  <a:cubicBezTo>
                    <a:pt x="5848" y="4709"/>
                    <a:pt x="5837" y="4709"/>
                    <a:pt x="5825" y="4709"/>
                  </a:cubicBezTo>
                  <a:cubicBezTo>
                    <a:pt x="5725" y="4709"/>
                    <a:pt x="5620" y="4670"/>
                    <a:pt x="5547" y="4596"/>
                  </a:cubicBezTo>
                  <a:lnTo>
                    <a:pt x="5106" y="4154"/>
                  </a:lnTo>
                  <a:lnTo>
                    <a:pt x="4218" y="5486"/>
                  </a:lnTo>
                  <a:lnTo>
                    <a:pt x="7374" y="5486"/>
                  </a:lnTo>
                  <a:cubicBezTo>
                    <a:pt x="7588" y="5486"/>
                    <a:pt x="7762" y="5660"/>
                    <a:pt x="7762" y="5875"/>
                  </a:cubicBezTo>
                  <a:cubicBezTo>
                    <a:pt x="7762" y="6089"/>
                    <a:pt x="7588" y="6262"/>
                    <a:pt x="7374" y="6262"/>
                  </a:cubicBezTo>
                  <a:lnTo>
                    <a:pt x="3882" y="6262"/>
                  </a:lnTo>
                  <a:lnTo>
                    <a:pt x="3882" y="6650"/>
                  </a:lnTo>
                  <a:cubicBezTo>
                    <a:pt x="3882" y="6865"/>
                    <a:pt x="3707" y="7039"/>
                    <a:pt x="3493" y="7039"/>
                  </a:cubicBezTo>
                  <a:cubicBezTo>
                    <a:pt x="3278" y="7039"/>
                    <a:pt x="3104" y="6865"/>
                    <a:pt x="3104" y="6650"/>
                  </a:cubicBezTo>
                  <a:lnTo>
                    <a:pt x="3104" y="6262"/>
                  </a:lnTo>
                  <a:lnTo>
                    <a:pt x="2716" y="6262"/>
                  </a:lnTo>
                  <a:cubicBezTo>
                    <a:pt x="2501" y="6262"/>
                    <a:pt x="2329" y="6089"/>
                    <a:pt x="2329" y="5875"/>
                  </a:cubicBezTo>
                  <a:cubicBezTo>
                    <a:pt x="2329" y="5660"/>
                    <a:pt x="2501" y="5486"/>
                    <a:pt x="2716" y="5486"/>
                  </a:cubicBezTo>
                  <a:lnTo>
                    <a:pt x="3104" y="5486"/>
                  </a:lnTo>
                  <a:lnTo>
                    <a:pt x="3104" y="1992"/>
                  </a:lnTo>
                  <a:cubicBezTo>
                    <a:pt x="3104" y="1778"/>
                    <a:pt x="3278" y="1605"/>
                    <a:pt x="3493" y="1605"/>
                  </a:cubicBezTo>
                  <a:cubicBezTo>
                    <a:pt x="3707" y="1605"/>
                    <a:pt x="3882" y="1778"/>
                    <a:pt x="3882" y="1992"/>
                  </a:cubicBezTo>
                  <a:lnTo>
                    <a:pt x="3882" y="4592"/>
                  </a:lnTo>
                  <a:lnTo>
                    <a:pt x="4723" y="3330"/>
                  </a:lnTo>
                  <a:cubicBezTo>
                    <a:pt x="4788" y="3233"/>
                    <a:pt x="4891" y="3170"/>
                    <a:pt x="5008" y="3159"/>
                  </a:cubicBezTo>
                  <a:cubicBezTo>
                    <a:pt x="5020" y="3158"/>
                    <a:pt x="5033" y="3157"/>
                    <a:pt x="5045" y="3157"/>
                  </a:cubicBezTo>
                  <a:cubicBezTo>
                    <a:pt x="5143" y="3157"/>
                    <a:pt x="5247" y="3199"/>
                    <a:pt x="5320" y="3270"/>
                  </a:cubicBezTo>
                  <a:lnTo>
                    <a:pt x="5761" y="3713"/>
                  </a:lnTo>
                  <a:lnTo>
                    <a:pt x="7051" y="1778"/>
                  </a:lnTo>
                  <a:cubicBezTo>
                    <a:pt x="7127" y="1666"/>
                    <a:pt x="7250" y="1605"/>
                    <a:pt x="7376" y="1605"/>
                  </a:cubicBezTo>
                  <a:close/>
                  <a:moveTo>
                    <a:pt x="10531" y="6262"/>
                  </a:moveTo>
                  <a:cubicBezTo>
                    <a:pt x="10746" y="6262"/>
                    <a:pt x="10918" y="6436"/>
                    <a:pt x="10918" y="6650"/>
                  </a:cubicBezTo>
                  <a:cubicBezTo>
                    <a:pt x="10918" y="6865"/>
                    <a:pt x="10746" y="7039"/>
                    <a:pt x="10531" y="7039"/>
                  </a:cubicBezTo>
                  <a:lnTo>
                    <a:pt x="8926" y="7039"/>
                  </a:lnTo>
                  <a:cubicBezTo>
                    <a:pt x="8712" y="7039"/>
                    <a:pt x="8538" y="6865"/>
                    <a:pt x="8538" y="6650"/>
                  </a:cubicBezTo>
                  <a:cubicBezTo>
                    <a:pt x="8538" y="6436"/>
                    <a:pt x="8712" y="6262"/>
                    <a:pt x="8926" y="6262"/>
                  </a:cubicBezTo>
                  <a:close/>
                  <a:moveTo>
                    <a:pt x="1" y="0"/>
                  </a:moveTo>
                  <a:lnTo>
                    <a:pt x="1" y="8203"/>
                  </a:lnTo>
                  <a:cubicBezTo>
                    <a:pt x="1" y="8845"/>
                    <a:pt x="523" y="9367"/>
                    <a:pt x="1165" y="9367"/>
                  </a:cubicBezTo>
                  <a:lnTo>
                    <a:pt x="12082" y="9367"/>
                  </a:lnTo>
                  <a:cubicBezTo>
                    <a:pt x="12724" y="9367"/>
                    <a:pt x="13246" y="8845"/>
                    <a:pt x="13246" y="8203"/>
                  </a:cubicBezTo>
                  <a:lnTo>
                    <a:pt x="13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36"/>
          <p:cNvSpPr txBox="1"/>
          <p:nvPr>
            <p:ph type="title"/>
          </p:nvPr>
        </p:nvSpPr>
        <p:spPr>
          <a:xfrm>
            <a:off x="1552050" y="1777650"/>
            <a:ext cx="3300000" cy="92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123,123</a:t>
            </a:r>
            <a:endParaRPr/>
          </a:p>
        </p:txBody>
      </p:sp>
      <p:sp>
        <p:nvSpPr>
          <p:cNvPr id="402" name="Google Shape;402;p36"/>
          <p:cNvSpPr txBox="1"/>
          <p:nvPr>
            <p:ph idx="1" type="subTitle"/>
          </p:nvPr>
        </p:nvSpPr>
        <p:spPr>
          <a:xfrm>
            <a:off x="1552050" y="2664674"/>
            <a:ext cx="33000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Keep track of interactions with your posts</a:t>
            </a:r>
            <a:endParaRPr/>
          </a:p>
        </p:txBody>
      </p:sp>
      <p:sp>
        <p:nvSpPr>
          <p:cNvPr id="403" name="Google Shape;403;p36"/>
          <p:cNvSpPr/>
          <p:nvPr/>
        </p:nvSpPr>
        <p:spPr>
          <a:xfrm>
            <a:off x="6015000" y="3022041"/>
            <a:ext cx="917100" cy="23964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 name="Google Shape;404;p36"/>
          <p:cNvGrpSpPr/>
          <p:nvPr/>
        </p:nvGrpSpPr>
        <p:grpSpPr>
          <a:xfrm>
            <a:off x="6298128" y="4019481"/>
            <a:ext cx="401610" cy="401519"/>
            <a:chOff x="2143478" y="2634618"/>
            <a:chExt cx="401610" cy="401519"/>
          </a:xfrm>
        </p:grpSpPr>
        <p:sp>
          <p:nvSpPr>
            <p:cNvPr id="405" name="Google Shape;405;p36"/>
            <p:cNvSpPr/>
            <p:nvPr/>
          </p:nvSpPr>
          <p:spPr>
            <a:xfrm>
              <a:off x="2261909" y="2753019"/>
              <a:ext cx="164748" cy="164718"/>
            </a:xfrm>
            <a:custGeom>
              <a:rect b="b" l="l" r="r" t="t"/>
              <a:pathLst>
                <a:path extrusionOk="0" h="5434" w="5435">
                  <a:moveTo>
                    <a:pt x="2718" y="0"/>
                  </a:moveTo>
                  <a:cubicBezTo>
                    <a:pt x="1220" y="0"/>
                    <a:pt x="1" y="1219"/>
                    <a:pt x="1" y="2717"/>
                  </a:cubicBezTo>
                  <a:cubicBezTo>
                    <a:pt x="1" y="4216"/>
                    <a:pt x="1220" y="5434"/>
                    <a:pt x="2718" y="5434"/>
                  </a:cubicBezTo>
                  <a:cubicBezTo>
                    <a:pt x="4216" y="5434"/>
                    <a:pt x="5434" y="4216"/>
                    <a:pt x="5434" y="2717"/>
                  </a:cubicBezTo>
                  <a:cubicBezTo>
                    <a:pt x="5434" y="1219"/>
                    <a:pt x="4216" y="0"/>
                    <a:pt x="2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6"/>
            <p:cNvSpPr/>
            <p:nvPr/>
          </p:nvSpPr>
          <p:spPr>
            <a:xfrm>
              <a:off x="2426627" y="2847139"/>
              <a:ext cx="118461" cy="120886"/>
            </a:xfrm>
            <a:custGeom>
              <a:rect b="b" l="l" r="r" t="t"/>
              <a:pathLst>
                <a:path extrusionOk="0" h="3988" w="3908">
                  <a:moveTo>
                    <a:pt x="738" y="1"/>
                  </a:moveTo>
                  <a:cubicBezTo>
                    <a:pt x="662" y="671"/>
                    <a:pt x="402" y="1279"/>
                    <a:pt x="0" y="1780"/>
                  </a:cubicBezTo>
                  <a:lnTo>
                    <a:pt x="2208" y="3988"/>
                  </a:lnTo>
                  <a:cubicBezTo>
                    <a:pt x="3164" y="2912"/>
                    <a:pt x="3818" y="1526"/>
                    <a:pt x="3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6"/>
            <p:cNvSpPr/>
            <p:nvPr/>
          </p:nvSpPr>
          <p:spPr>
            <a:xfrm>
              <a:off x="2356059" y="2634618"/>
              <a:ext cx="189029" cy="188998"/>
            </a:xfrm>
            <a:custGeom>
              <a:rect b="b" l="l" r="r" t="t"/>
              <a:pathLst>
                <a:path extrusionOk="0" h="6235" w="6236">
                  <a:moveTo>
                    <a:pt x="0" y="0"/>
                  </a:moveTo>
                  <a:lnTo>
                    <a:pt x="0" y="3167"/>
                  </a:lnTo>
                  <a:cubicBezTo>
                    <a:pt x="1611" y="3348"/>
                    <a:pt x="2885" y="4622"/>
                    <a:pt x="3065" y="6235"/>
                  </a:cubicBezTo>
                  <a:lnTo>
                    <a:pt x="6236" y="6235"/>
                  </a:lnTo>
                  <a:cubicBezTo>
                    <a:pt x="6041" y="2907"/>
                    <a:pt x="3327" y="19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6"/>
            <p:cNvSpPr/>
            <p:nvPr/>
          </p:nvSpPr>
          <p:spPr>
            <a:xfrm>
              <a:off x="2143478" y="2634618"/>
              <a:ext cx="333468" cy="401519"/>
            </a:xfrm>
            <a:custGeom>
              <a:rect b="b" l="l" r="r" t="t"/>
              <a:pathLst>
                <a:path extrusionOk="0" h="13246" w="11001">
                  <a:moveTo>
                    <a:pt x="6236" y="0"/>
                  </a:moveTo>
                  <a:cubicBezTo>
                    <a:pt x="2780" y="203"/>
                    <a:pt x="0" y="3116"/>
                    <a:pt x="0" y="6623"/>
                  </a:cubicBezTo>
                  <a:cubicBezTo>
                    <a:pt x="0" y="10130"/>
                    <a:pt x="2987" y="13246"/>
                    <a:pt x="6625" y="13246"/>
                  </a:cubicBezTo>
                  <a:cubicBezTo>
                    <a:pt x="8305" y="13246"/>
                    <a:pt x="9835" y="12584"/>
                    <a:pt x="11000" y="11548"/>
                  </a:cubicBezTo>
                  <a:lnTo>
                    <a:pt x="8792" y="9340"/>
                  </a:lnTo>
                  <a:cubicBezTo>
                    <a:pt x="8195" y="9818"/>
                    <a:pt x="7448" y="10115"/>
                    <a:pt x="6625" y="10115"/>
                  </a:cubicBezTo>
                  <a:cubicBezTo>
                    <a:pt x="4698" y="10115"/>
                    <a:pt x="3131" y="8549"/>
                    <a:pt x="3131" y="6623"/>
                  </a:cubicBezTo>
                  <a:cubicBezTo>
                    <a:pt x="3131" y="4829"/>
                    <a:pt x="4494" y="3365"/>
                    <a:pt x="6236" y="3170"/>
                  </a:cubicBezTo>
                  <a:lnTo>
                    <a:pt x="6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 name="Google Shape;409;p36"/>
          <p:cNvSpPr/>
          <p:nvPr/>
        </p:nvSpPr>
        <p:spPr>
          <a:xfrm>
            <a:off x="7140675" y="-325625"/>
            <a:ext cx="917100" cy="21378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 name="Google Shape;410;p36"/>
          <p:cNvGrpSpPr/>
          <p:nvPr/>
        </p:nvGrpSpPr>
        <p:grpSpPr>
          <a:xfrm>
            <a:off x="7398441" y="608208"/>
            <a:ext cx="401580" cy="401580"/>
            <a:chOff x="1273479" y="2634558"/>
            <a:chExt cx="401580" cy="401580"/>
          </a:xfrm>
        </p:grpSpPr>
        <p:sp>
          <p:nvSpPr>
            <p:cNvPr id="411" name="Google Shape;411;p36"/>
            <p:cNvSpPr/>
            <p:nvPr/>
          </p:nvSpPr>
          <p:spPr>
            <a:xfrm>
              <a:off x="1450716" y="2776541"/>
              <a:ext cx="47106" cy="47075"/>
            </a:xfrm>
            <a:custGeom>
              <a:rect b="b" l="l" r="r" t="t"/>
              <a:pathLst>
                <a:path extrusionOk="0" h="1553" w="1554">
                  <a:moveTo>
                    <a:pt x="776" y="0"/>
                  </a:moveTo>
                  <a:cubicBezTo>
                    <a:pt x="349" y="0"/>
                    <a:pt x="1" y="348"/>
                    <a:pt x="1" y="777"/>
                  </a:cubicBezTo>
                  <a:cubicBezTo>
                    <a:pt x="1" y="1205"/>
                    <a:pt x="349" y="1553"/>
                    <a:pt x="776" y="1553"/>
                  </a:cubicBezTo>
                  <a:cubicBezTo>
                    <a:pt x="1205" y="1553"/>
                    <a:pt x="1553" y="1205"/>
                    <a:pt x="1553" y="777"/>
                  </a:cubicBezTo>
                  <a:cubicBezTo>
                    <a:pt x="1553" y="348"/>
                    <a:pt x="1205" y="0"/>
                    <a:pt x="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6"/>
            <p:cNvSpPr/>
            <p:nvPr/>
          </p:nvSpPr>
          <p:spPr>
            <a:xfrm>
              <a:off x="1427163" y="2870662"/>
              <a:ext cx="94151" cy="94151"/>
            </a:xfrm>
            <a:custGeom>
              <a:rect b="b" l="l" r="r" t="t"/>
              <a:pathLst>
                <a:path extrusionOk="0" h="3106" w="3106">
                  <a:moveTo>
                    <a:pt x="1553" y="0"/>
                  </a:moveTo>
                  <a:cubicBezTo>
                    <a:pt x="698" y="0"/>
                    <a:pt x="1" y="696"/>
                    <a:pt x="1" y="1553"/>
                  </a:cubicBezTo>
                  <a:lnTo>
                    <a:pt x="1" y="2808"/>
                  </a:lnTo>
                  <a:cubicBezTo>
                    <a:pt x="484" y="2997"/>
                    <a:pt x="1006" y="3105"/>
                    <a:pt x="1553" y="3105"/>
                  </a:cubicBezTo>
                  <a:cubicBezTo>
                    <a:pt x="2102" y="3105"/>
                    <a:pt x="2624" y="2997"/>
                    <a:pt x="3106" y="2808"/>
                  </a:cubicBezTo>
                  <a:lnTo>
                    <a:pt x="3106" y="1553"/>
                  </a:lnTo>
                  <a:cubicBezTo>
                    <a:pt x="3106" y="696"/>
                    <a:pt x="2410" y="0"/>
                    <a:pt x="1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6"/>
            <p:cNvSpPr/>
            <p:nvPr/>
          </p:nvSpPr>
          <p:spPr>
            <a:xfrm>
              <a:off x="1273479" y="2634558"/>
              <a:ext cx="401580" cy="401580"/>
            </a:xfrm>
            <a:custGeom>
              <a:rect b="b" l="l" r="r" t="t"/>
              <a:pathLst>
                <a:path extrusionOk="0" h="13248" w="13248">
                  <a:moveTo>
                    <a:pt x="1552" y="1"/>
                  </a:moveTo>
                  <a:cubicBezTo>
                    <a:pt x="697" y="1"/>
                    <a:pt x="1" y="697"/>
                    <a:pt x="1" y="1553"/>
                  </a:cubicBezTo>
                  <a:cubicBezTo>
                    <a:pt x="1" y="2410"/>
                    <a:pt x="697" y="3106"/>
                    <a:pt x="1552" y="3106"/>
                  </a:cubicBezTo>
                  <a:cubicBezTo>
                    <a:pt x="1840" y="3106"/>
                    <a:pt x="2105" y="3022"/>
                    <a:pt x="2336" y="2885"/>
                  </a:cubicBezTo>
                  <a:lnTo>
                    <a:pt x="3346" y="3895"/>
                  </a:lnTo>
                  <a:cubicBezTo>
                    <a:pt x="2728" y="4636"/>
                    <a:pt x="2354" y="5587"/>
                    <a:pt x="2354" y="6625"/>
                  </a:cubicBezTo>
                  <a:cubicBezTo>
                    <a:pt x="2354" y="7662"/>
                    <a:pt x="2734" y="8608"/>
                    <a:pt x="3352" y="9348"/>
                  </a:cubicBezTo>
                  <a:lnTo>
                    <a:pt x="2336" y="10363"/>
                  </a:lnTo>
                  <a:cubicBezTo>
                    <a:pt x="2105" y="10227"/>
                    <a:pt x="1840" y="10144"/>
                    <a:pt x="1553" y="10144"/>
                  </a:cubicBezTo>
                  <a:cubicBezTo>
                    <a:pt x="697" y="10144"/>
                    <a:pt x="1" y="10840"/>
                    <a:pt x="1" y="11697"/>
                  </a:cubicBezTo>
                  <a:cubicBezTo>
                    <a:pt x="1" y="12552"/>
                    <a:pt x="697" y="13248"/>
                    <a:pt x="1553" y="13248"/>
                  </a:cubicBezTo>
                  <a:cubicBezTo>
                    <a:pt x="2408" y="13248"/>
                    <a:pt x="3104" y="12552"/>
                    <a:pt x="3104" y="11697"/>
                  </a:cubicBezTo>
                  <a:cubicBezTo>
                    <a:pt x="3104" y="11409"/>
                    <a:pt x="3022" y="11143"/>
                    <a:pt x="2885" y="10912"/>
                  </a:cubicBezTo>
                  <a:lnTo>
                    <a:pt x="3896" y="9901"/>
                  </a:lnTo>
                  <a:cubicBezTo>
                    <a:pt x="4024" y="10008"/>
                    <a:pt x="4156" y="10107"/>
                    <a:pt x="4295" y="10198"/>
                  </a:cubicBezTo>
                  <a:lnTo>
                    <a:pt x="4295" y="9342"/>
                  </a:lnTo>
                  <a:cubicBezTo>
                    <a:pt x="4295" y="8058"/>
                    <a:pt x="5339" y="7012"/>
                    <a:pt x="6623" y="7012"/>
                  </a:cubicBezTo>
                  <a:cubicBezTo>
                    <a:pt x="5768" y="7012"/>
                    <a:pt x="5071" y="6316"/>
                    <a:pt x="5071" y="5461"/>
                  </a:cubicBezTo>
                  <a:cubicBezTo>
                    <a:pt x="5071" y="4605"/>
                    <a:pt x="5768" y="3908"/>
                    <a:pt x="6623" y="3908"/>
                  </a:cubicBezTo>
                  <a:cubicBezTo>
                    <a:pt x="7480" y="3908"/>
                    <a:pt x="8176" y="4605"/>
                    <a:pt x="8176" y="5461"/>
                  </a:cubicBezTo>
                  <a:cubicBezTo>
                    <a:pt x="8176" y="6316"/>
                    <a:pt x="7480" y="7012"/>
                    <a:pt x="6623" y="7012"/>
                  </a:cubicBezTo>
                  <a:cubicBezTo>
                    <a:pt x="7907" y="7012"/>
                    <a:pt x="8953" y="8058"/>
                    <a:pt x="8953" y="9342"/>
                  </a:cubicBezTo>
                  <a:lnTo>
                    <a:pt x="8953" y="10198"/>
                  </a:lnTo>
                  <a:cubicBezTo>
                    <a:pt x="9091" y="10107"/>
                    <a:pt x="9224" y="10008"/>
                    <a:pt x="9352" y="9901"/>
                  </a:cubicBezTo>
                  <a:lnTo>
                    <a:pt x="10363" y="10912"/>
                  </a:lnTo>
                  <a:cubicBezTo>
                    <a:pt x="10226" y="11143"/>
                    <a:pt x="10142" y="11409"/>
                    <a:pt x="10142" y="11697"/>
                  </a:cubicBezTo>
                  <a:cubicBezTo>
                    <a:pt x="10142" y="12552"/>
                    <a:pt x="10840" y="13248"/>
                    <a:pt x="11695" y="13248"/>
                  </a:cubicBezTo>
                  <a:cubicBezTo>
                    <a:pt x="12552" y="13248"/>
                    <a:pt x="13248" y="12552"/>
                    <a:pt x="13248" y="11697"/>
                  </a:cubicBezTo>
                  <a:cubicBezTo>
                    <a:pt x="13248" y="10840"/>
                    <a:pt x="12552" y="10144"/>
                    <a:pt x="11695" y="10144"/>
                  </a:cubicBezTo>
                  <a:cubicBezTo>
                    <a:pt x="11407" y="10144"/>
                    <a:pt x="11142" y="10227"/>
                    <a:pt x="10911" y="10363"/>
                  </a:cubicBezTo>
                  <a:lnTo>
                    <a:pt x="9896" y="9348"/>
                  </a:lnTo>
                  <a:cubicBezTo>
                    <a:pt x="10515" y="8608"/>
                    <a:pt x="10893" y="7662"/>
                    <a:pt x="10893" y="6625"/>
                  </a:cubicBezTo>
                  <a:cubicBezTo>
                    <a:pt x="10893" y="5587"/>
                    <a:pt x="10521" y="4636"/>
                    <a:pt x="9902" y="3895"/>
                  </a:cubicBezTo>
                  <a:lnTo>
                    <a:pt x="10912" y="2885"/>
                  </a:lnTo>
                  <a:cubicBezTo>
                    <a:pt x="11142" y="3022"/>
                    <a:pt x="11409" y="3106"/>
                    <a:pt x="11695" y="3106"/>
                  </a:cubicBezTo>
                  <a:cubicBezTo>
                    <a:pt x="12550" y="3106"/>
                    <a:pt x="13248" y="2410"/>
                    <a:pt x="13248" y="1553"/>
                  </a:cubicBezTo>
                  <a:cubicBezTo>
                    <a:pt x="13248" y="697"/>
                    <a:pt x="12550" y="1"/>
                    <a:pt x="11695" y="1"/>
                  </a:cubicBezTo>
                  <a:cubicBezTo>
                    <a:pt x="10839" y="1"/>
                    <a:pt x="10142" y="697"/>
                    <a:pt x="10142" y="1553"/>
                  </a:cubicBezTo>
                  <a:cubicBezTo>
                    <a:pt x="10142" y="1840"/>
                    <a:pt x="10226" y="2107"/>
                    <a:pt x="10363" y="2336"/>
                  </a:cubicBezTo>
                  <a:lnTo>
                    <a:pt x="9353" y="3346"/>
                  </a:lnTo>
                  <a:cubicBezTo>
                    <a:pt x="8612" y="2728"/>
                    <a:pt x="7661" y="2356"/>
                    <a:pt x="6623" y="2356"/>
                  </a:cubicBezTo>
                  <a:cubicBezTo>
                    <a:pt x="5585" y="2356"/>
                    <a:pt x="4634" y="2728"/>
                    <a:pt x="3895" y="3346"/>
                  </a:cubicBezTo>
                  <a:lnTo>
                    <a:pt x="2885" y="2336"/>
                  </a:lnTo>
                  <a:cubicBezTo>
                    <a:pt x="3022" y="2107"/>
                    <a:pt x="3104" y="1840"/>
                    <a:pt x="3104" y="1553"/>
                  </a:cubicBezTo>
                  <a:cubicBezTo>
                    <a:pt x="3104" y="697"/>
                    <a:pt x="2408" y="1"/>
                    <a:pt x="1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36"/>
          <p:cNvSpPr/>
          <p:nvPr/>
        </p:nvSpPr>
        <p:spPr>
          <a:xfrm>
            <a:off x="7140675" y="2057191"/>
            <a:ext cx="917100" cy="2396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 name="Google Shape;415;p36"/>
          <p:cNvGrpSpPr/>
          <p:nvPr/>
        </p:nvGrpSpPr>
        <p:grpSpPr>
          <a:xfrm>
            <a:off x="7398432" y="3054608"/>
            <a:ext cx="401580" cy="401580"/>
            <a:chOff x="392294" y="2623433"/>
            <a:chExt cx="401580" cy="401580"/>
          </a:xfrm>
        </p:grpSpPr>
        <p:sp>
          <p:nvSpPr>
            <p:cNvPr id="416" name="Google Shape;416;p36"/>
            <p:cNvSpPr/>
            <p:nvPr/>
          </p:nvSpPr>
          <p:spPr>
            <a:xfrm>
              <a:off x="392294" y="2623433"/>
              <a:ext cx="259627" cy="258838"/>
            </a:xfrm>
            <a:custGeom>
              <a:rect b="b" l="l" r="r" t="t"/>
              <a:pathLst>
                <a:path extrusionOk="0" h="8539" w="8565">
                  <a:moveTo>
                    <a:pt x="1165" y="0"/>
                  </a:moveTo>
                  <a:cubicBezTo>
                    <a:pt x="523" y="0"/>
                    <a:pt x="1" y="524"/>
                    <a:pt x="1" y="1164"/>
                  </a:cubicBezTo>
                  <a:lnTo>
                    <a:pt x="1" y="5822"/>
                  </a:lnTo>
                  <a:cubicBezTo>
                    <a:pt x="1" y="6328"/>
                    <a:pt x="325" y="6760"/>
                    <a:pt x="776" y="6920"/>
                  </a:cubicBezTo>
                  <a:lnTo>
                    <a:pt x="776" y="8150"/>
                  </a:lnTo>
                  <a:cubicBezTo>
                    <a:pt x="776" y="8308"/>
                    <a:pt x="871" y="8450"/>
                    <a:pt x="1016" y="8509"/>
                  </a:cubicBezTo>
                  <a:cubicBezTo>
                    <a:pt x="1064" y="8530"/>
                    <a:pt x="1114" y="8539"/>
                    <a:pt x="1165" y="8539"/>
                  </a:cubicBezTo>
                  <a:cubicBezTo>
                    <a:pt x="1265" y="8539"/>
                    <a:pt x="1364" y="8500"/>
                    <a:pt x="1439" y="8425"/>
                  </a:cubicBezTo>
                  <a:lnTo>
                    <a:pt x="2354" y="7561"/>
                  </a:lnTo>
                  <a:lnTo>
                    <a:pt x="2354" y="4296"/>
                  </a:lnTo>
                  <a:cubicBezTo>
                    <a:pt x="2354" y="3225"/>
                    <a:pt x="3224" y="2355"/>
                    <a:pt x="4296" y="2355"/>
                  </a:cubicBezTo>
                  <a:lnTo>
                    <a:pt x="8565" y="2355"/>
                  </a:lnTo>
                  <a:lnTo>
                    <a:pt x="8538" y="1164"/>
                  </a:lnTo>
                  <a:cubicBezTo>
                    <a:pt x="8538" y="522"/>
                    <a:pt x="8016" y="0"/>
                    <a:pt x="7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6"/>
            <p:cNvSpPr/>
            <p:nvPr/>
          </p:nvSpPr>
          <p:spPr>
            <a:xfrm>
              <a:off x="487203" y="2718311"/>
              <a:ext cx="306672" cy="306702"/>
            </a:xfrm>
            <a:custGeom>
              <a:rect b="b" l="l" r="r" t="t"/>
              <a:pathLst>
                <a:path extrusionOk="0" h="10118" w="10117">
                  <a:moveTo>
                    <a:pt x="3518" y="1554"/>
                  </a:moveTo>
                  <a:cubicBezTo>
                    <a:pt x="3733" y="1554"/>
                    <a:pt x="3907" y="1728"/>
                    <a:pt x="3907" y="1942"/>
                  </a:cubicBezTo>
                  <a:lnTo>
                    <a:pt x="3907" y="4540"/>
                  </a:lnTo>
                  <a:lnTo>
                    <a:pt x="4748" y="3279"/>
                  </a:lnTo>
                  <a:cubicBezTo>
                    <a:pt x="4813" y="3183"/>
                    <a:pt x="4918" y="3120"/>
                    <a:pt x="5033" y="3108"/>
                  </a:cubicBezTo>
                  <a:cubicBezTo>
                    <a:pt x="5044" y="3106"/>
                    <a:pt x="5056" y="3106"/>
                    <a:pt x="5067" y="3106"/>
                  </a:cubicBezTo>
                  <a:cubicBezTo>
                    <a:pt x="5166" y="3106"/>
                    <a:pt x="5273" y="3146"/>
                    <a:pt x="5345" y="3220"/>
                  </a:cubicBezTo>
                  <a:lnTo>
                    <a:pt x="5786" y="3661"/>
                  </a:lnTo>
                  <a:lnTo>
                    <a:pt x="7076" y="1726"/>
                  </a:lnTo>
                  <a:cubicBezTo>
                    <a:pt x="7152" y="1614"/>
                    <a:pt x="7275" y="1554"/>
                    <a:pt x="7401" y="1554"/>
                  </a:cubicBezTo>
                  <a:cubicBezTo>
                    <a:pt x="7475" y="1554"/>
                    <a:pt x="7549" y="1575"/>
                    <a:pt x="7615" y="1618"/>
                  </a:cubicBezTo>
                  <a:cubicBezTo>
                    <a:pt x="7793" y="1738"/>
                    <a:pt x="7841" y="1978"/>
                    <a:pt x="7723" y="2157"/>
                  </a:cubicBezTo>
                  <a:lnTo>
                    <a:pt x="6170" y="4485"/>
                  </a:lnTo>
                  <a:cubicBezTo>
                    <a:pt x="6106" y="4582"/>
                    <a:pt x="6001" y="4645"/>
                    <a:pt x="5885" y="4656"/>
                  </a:cubicBezTo>
                  <a:cubicBezTo>
                    <a:pt x="5874" y="4657"/>
                    <a:pt x="5862" y="4657"/>
                    <a:pt x="5850" y="4657"/>
                  </a:cubicBezTo>
                  <a:cubicBezTo>
                    <a:pt x="5750" y="4657"/>
                    <a:pt x="5646" y="4618"/>
                    <a:pt x="5573" y="4545"/>
                  </a:cubicBezTo>
                  <a:lnTo>
                    <a:pt x="5132" y="4104"/>
                  </a:lnTo>
                  <a:lnTo>
                    <a:pt x="4244" y="5434"/>
                  </a:lnTo>
                  <a:lnTo>
                    <a:pt x="7400" y="5434"/>
                  </a:lnTo>
                  <a:cubicBezTo>
                    <a:pt x="7615" y="5434"/>
                    <a:pt x="7787" y="5608"/>
                    <a:pt x="7787" y="5823"/>
                  </a:cubicBezTo>
                  <a:cubicBezTo>
                    <a:pt x="7787" y="6037"/>
                    <a:pt x="7615" y="6211"/>
                    <a:pt x="7400" y="6211"/>
                  </a:cubicBezTo>
                  <a:lnTo>
                    <a:pt x="3907" y="6211"/>
                  </a:lnTo>
                  <a:lnTo>
                    <a:pt x="3907" y="6598"/>
                  </a:lnTo>
                  <a:cubicBezTo>
                    <a:pt x="3907" y="6813"/>
                    <a:pt x="3733" y="6987"/>
                    <a:pt x="3518" y="6987"/>
                  </a:cubicBezTo>
                  <a:cubicBezTo>
                    <a:pt x="3304" y="6987"/>
                    <a:pt x="3130" y="6813"/>
                    <a:pt x="3130" y="6598"/>
                  </a:cubicBezTo>
                  <a:lnTo>
                    <a:pt x="3130" y="6211"/>
                  </a:lnTo>
                  <a:lnTo>
                    <a:pt x="2743" y="6211"/>
                  </a:lnTo>
                  <a:cubicBezTo>
                    <a:pt x="2528" y="6211"/>
                    <a:pt x="2354" y="6037"/>
                    <a:pt x="2354" y="5823"/>
                  </a:cubicBezTo>
                  <a:cubicBezTo>
                    <a:pt x="2354" y="5608"/>
                    <a:pt x="2528" y="5434"/>
                    <a:pt x="2743" y="5434"/>
                  </a:cubicBezTo>
                  <a:lnTo>
                    <a:pt x="3130" y="5434"/>
                  </a:lnTo>
                  <a:lnTo>
                    <a:pt x="3130" y="1942"/>
                  </a:lnTo>
                  <a:cubicBezTo>
                    <a:pt x="3130" y="1728"/>
                    <a:pt x="3304" y="1554"/>
                    <a:pt x="3518" y="1554"/>
                  </a:cubicBezTo>
                  <a:close/>
                  <a:moveTo>
                    <a:pt x="1165" y="1"/>
                  </a:moveTo>
                  <a:cubicBezTo>
                    <a:pt x="522" y="1"/>
                    <a:pt x="0" y="523"/>
                    <a:pt x="0" y="1165"/>
                  </a:cubicBezTo>
                  <a:lnTo>
                    <a:pt x="0" y="7375"/>
                  </a:lnTo>
                  <a:cubicBezTo>
                    <a:pt x="0" y="8017"/>
                    <a:pt x="522" y="8539"/>
                    <a:pt x="1165" y="8539"/>
                  </a:cubicBezTo>
                  <a:lnTo>
                    <a:pt x="7238" y="8539"/>
                  </a:lnTo>
                  <a:lnTo>
                    <a:pt x="8678" y="10003"/>
                  </a:lnTo>
                  <a:cubicBezTo>
                    <a:pt x="8752" y="10078"/>
                    <a:pt x="8851" y="10117"/>
                    <a:pt x="8951" y="10117"/>
                  </a:cubicBezTo>
                  <a:cubicBezTo>
                    <a:pt x="9002" y="10117"/>
                    <a:pt x="9053" y="10108"/>
                    <a:pt x="9100" y="10087"/>
                  </a:cubicBezTo>
                  <a:cubicBezTo>
                    <a:pt x="9245" y="10027"/>
                    <a:pt x="9340" y="9886"/>
                    <a:pt x="9340" y="9729"/>
                  </a:cubicBezTo>
                  <a:lnTo>
                    <a:pt x="9340" y="8473"/>
                  </a:lnTo>
                  <a:cubicBezTo>
                    <a:pt x="9791" y="8313"/>
                    <a:pt x="10117" y="7881"/>
                    <a:pt x="10117" y="7375"/>
                  </a:cubicBezTo>
                  <a:lnTo>
                    <a:pt x="10117" y="1165"/>
                  </a:lnTo>
                  <a:cubicBezTo>
                    <a:pt x="10117" y="523"/>
                    <a:pt x="9593" y="1"/>
                    <a:pt x="89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36"/>
          <p:cNvSpPr/>
          <p:nvPr/>
        </p:nvSpPr>
        <p:spPr>
          <a:xfrm>
            <a:off x="6015000" y="424341"/>
            <a:ext cx="917100" cy="23964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 name="Google Shape;419;p36"/>
          <p:cNvGrpSpPr/>
          <p:nvPr/>
        </p:nvGrpSpPr>
        <p:grpSpPr>
          <a:xfrm>
            <a:off x="6298140" y="1457826"/>
            <a:ext cx="401580" cy="329436"/>
            <a:chOff x="6471315" y="1998814"/>
            <a:chExt cx="401580" cy="329436"/>
          </a:xfrm>
        </p:grpSpPr>
        <p:sp>
          <p:nvSpPr>
            <p:cNvPr id="420" name="Google Shape;420;p36"/>
            <p:cNvSpPr/>
            <p:nvPr/>
          </p:nvSpPr>
          <p:spPr>
            <a:xfrm>
              <a:off x="6471315" y="2116426"/>
              <a:ext cx="118492" cy="188271"/>
            </a:xfrm>
            <a:custGeom>
              <a:rect b="b" l="l" r="r" t="t"/>
              <a:pathLst>
                <a:path extrusionOk="0" h="6211" w="3909">
                  <a:moveTo>
                    <a:pt x="2744" y="3881"/>
                  </a:moveTo>
                  <a:cubicBezTo>
                    <a:pt x="2959" y="3881"/>
                    <a:pt x="3131" y="4055"/>
                    <a:pt x="3131" y="4270"/>
                  </a:cubicBezTo>
                  <a:cubicBezTo>
                    <a:pt x="3131" y="4484"/>
                    <a:pt x="2959" y="4658"/>
                    <a:pt x="2744" y="4658"/>
                  </a:cubicBezTo>
                  <a:cubicBezTo>
                    <a:pt x="2530" y="4658"/>
                    <a:pt x="2356" y="4484"/>
                    <a:pt x="2356" y="4270"/>
                  </a:cubicBezTo>
                  <a:cubicBezTo>
                    <a:pt x="2356" y="4055"/>
                    <a:pt x="2530" y="3881"/>
                    <a:pt x="2744" y="3881"/>
                  </a:cubicBezTo>
                  <a:close/>
                  <a:moveTo>
                    <a:pt x="389" y="1"/>
                  </a:moveTo>
                  <a:cubicBezTo>
                    <a:pt x="175" y="1"/>
                    <a:pt x="1" y="175"/>
                    <a:pt x="1" y="389"/>
                  </a:cubicBezTo>
                  <a:lnTo>
                    <a:pt x="1" y="5822"/>
                  </a:lnTo>
                  <a:cubicBezTo>
                    <a:pt x="1" y="6037"/>
                    <a:pt x="175" y="6211"/>
                    <a:pt x="389" y="6211"/>
                  </a:cubicBezTo>
                  <a:lnTo>
                    <a:pt x="3908" y="6211"/>
                  </a:lnTo>
                  <a:lnTo>
                    <a:pt x="39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6"/>
            <p:cNvSpPr/>
            <p:nvPr/>
          </p:nvSpPr>
          <p:spPr>
            <a:xfrm>
              <a:off x="6613268" y="1998814"/>
              <a:ext cx="259627" cy="329436"/>
            </a:xfrm>
            <a:custGeom>
              <a:rect b="b" l="l" r="r" t="t"/>
              <a:pathLst>
                <a:path extrusionOk="0" h="10868" w="8565">
                  <a:moveTo>
                    <a:pt x="3495" y="0"/>
                  </a:moveTo>
                  <a:cubicBezTo>
                    <a:pt x="3280" y="0"/>
                    <a:pt x="3106" y="174"/>
                    <a:pt x="3106" y="389"/>
                  </a:cubicBezTo>
                  <a:cubicBezTo>
                    <a:pt x="3106" y="1478"/>
                    <a:pt x="2877" y="2400"/>
                    <a:pt x="2109" y="3272"/>
                  </a:cubicBezTo>
                  <a:cubicBezTo>
                    <a:pt x="1767" y="3659"/>
                    <a:pt x="1260" y="3881"/>
                    <a:pt x="719" y="3881"/>
                  </a:cubicBezTo>
                  <a:lnTo>
                    <a:pt x="1" y="3881"/>
                  </a:lnTo>
                  <a:lnTo>
                    <a:pt x="1" y="10091"/>
                  </a:lnTo>
                  <a:cubicBezTo>
                    <a:pt x="457" y="10091"/>
                    <a:pt x="852" y="10125"/>
                    <a:pt x="1335" y="10260"/>
                  </a:cubicBezTo>
                  <a:lnTo>
                    <a:pt x="2694" y="10637"/>
                  </a:lnTo>
                  <a:cubicBezTo>
                    <a:pt x="3449" y="10846"/>
                    <a:pt x="4015" y="10868"/>
                    <a:pt x="4714" y="10868"/>
                  </a:cubicBezTo>
                  <a:cubicBezTo>
                    <a:pt x="4897" y="10868"/>
                    <a:pt x="5088" y="10866"/>
                    <a:pt x="5295" y="10866"/>
                  </a:cubicBezTo>
                  <a:lnTo>
                    <a:pt x="6430" y="10866"/>
                  </a:lnTo>
                  <a:cubicBezTo>
                    <a:pt x="6753" y="10866"/>
                    <a:pt x="7012" y="10605"/>
                    <a:pt x="7012" y="10284"/>
                  </a:cubicBezTo>
                  <a:cubicBezTo>
                    <a:pt x="7012" y="9963"/>
                    <a:pt x="6753" y="9702"/>
                    <a:pt x="6430" y="9702"/>
                  </a:cubicBezTo>
                  <a:lnTo>
                    <a:pt x="5824" y="9702"/>
                  </a:lnTo>
                  <a:cubicBezTo>
                    <a:pt x="5623" y="9702"/>
                    <a:pt x="5461" y="9539"/>
                    <a:pt x="5461" y="9338"/>
                  </a:cubicBezTo>
                  <a:lnTo>
                    <a:pt x="5461" y="9290"/>
                  </a:lnTo>
                  <a:cubicBezTo>
                    <a:pt x="5461" y="9089"/>
                    <a:pt x="5623" y="8925"/>
                    <a:pt x="5824" y="8925"/>
                  </a:cubicBezTo>
                  <a:lnTo>
                    <a:pt x="7207" y="8925"/>
                  </a:lnTo>
                  <a:cubicBezTo>
                    <a:pt x="7528" y="8925"/>
                    <a:pt x="7789" y="8666"/>
                    <a:pt x="7789" y="8343"/>
                  </a:cubicBezTo>
                  <a:cubicBezTo>
                    <a:pt x="7789" y="8022"/>
                    <a:pt x="7528" y="7761"/>
                    <a:pt x="7207" y="7761"/>
                  </a:cubicBezTo>
                  <a:lnTo>
                    <a:pt x="5824" y="7761"/>
                  </a:lnTo>
                  <a:cubicBezTo>
                    <a:pt x="5623" y="7761"/>
                    <a:pt x="5461" y="7599"/>
                    <a:pt x="5461" y="7398"/>
                  </a:cubicBezTo>
                  <a:lnTo>
                    <a:pt x="5461" y="7349"/>
                  </a:lnTo>
                  <a:cubicBezTo>
                    <a:pt x="5461" y="7148"/>
                    <a:pt x="5623" y="6986"/>
                    <a:pt x="5824" y="6986"/>
                  </a:cubicBezTo>
                  <a:lnTo>
                    <a:pt x="7983" y="6986"/>
                  </a:lnTo>
                  <a:cubicBezTo>
                    <a:pt x="8305" y="6986"/>
                    <a:pt x="8565" y="6725"/>
                    <a:pt x="8565" y="6404"/>
                  </a:cubicBezTo>
                  <a:cubicBezTo>
                    <a:pt x="8565" y="6081"/>
                    <a:pt x="8305" y="5822"/>
                    <a:pt x="7983" y="5822"/>
                  </a:cubicBezTo>
                  <a:lnTo>
                    <a:pt x="5824" y="5822"/>
                  </a:lnTo>
                  <a:cubicBezTo>
                    <a:pt x="5623" y="5822"/>
                    <a:pt x="5461" y="5658"/>
                    <a:pt x="5461" y="5457"/>
                  </a:cubicBezTo>
                  <a:cubicBezTo>
                    <a:pt x="5461" y="5231"/>
                    <a:pt x="5646" y="5045"/>
                    <a:pt x="5874" y="5045"/>
                  </a:cubicBezTo>
                  <a:lnTo>
                    <a:pt x="7983" y="5045"/>
                  </a:lnTo>
                  <a:cubicBezTo>
                    <a:pt x="8305" y="5045"/>
                    <a:pt x="8565" y="4785"/>
                    <a:pt x="8565" y="4463"/>
                  </a:cubicBezTo>
                  <a:cubicBezTo>
                    <a:pt x="8565" y="4142"/>
                    <a:pt x="8305" y="3881"/>
                    <a:pt x="7983" y="3881"/>
                  </a:cubicBezTo>
                  <a:lnTo>
                    <a:pt x="4659" y="3881"/>
                  </a:lnTo>
                  <a:lnTo>
                    <a:pt x="4659" y="1164"/>
                  </a:lnTo>
                  <a:cubicBezTo>
                    <a:pt x="4659" y="522"/>
                    <a:pt x="4138" y="0"/>
                    <a:pt x="34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pic>
        <p:nvPicPr>
          <p:cNvPr id="426" name="Google Shape;426;p37"/>
          <p:cNvPicPr preferRelativeResize="0"/>
          <p:nvPr>
            <p:ph idx="2" type="pic"/>
          </p:nvPr>
        </p:nvPicPr>
        <p:blipFill rotWithShape="1">
          <a:blip r:embed="rId3">
            <a:alphaModFix/>
          </a:blip>
          <a:srcRect b="7806" l="0" r="0" t="7798"/>
          <a:stretch/>
        </p:blipFill>
        <p:spPr>
          <a:xfrm>
            <a:off x="75" y="0"/>
            <a:ext cx="9144003" cy="5143501"/>
          </a:xfrm>
          <a:prstGeom prst="rect">
            <a:avLst/>
          </a:prstGeom>
        </p:spPr>
      </p:pic>
      <p:sp>
        <p:nvSpPr>
          <p:cNvPr id="427" name="Google Shape;427;p37"/>
          <p:cNvSpPr txBox="1"/>
          <p:nvPr>
            <p:ph type="title"/>
          </p:nvPr>
        </p:nvSpPr>
        <p:spPr>
          <a:xfrm>
            <a:off x="715250" y="452450"/>
            <a:ext cx="7713600" cy="6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Social media is all about </a:t>
            </a:r>
            <a:r>
              <a:rPr lang="en"/>
              <a:t>people</a:t>
            </a:r>
            <a:endParaRPr/>
          </a:p>
        </p:txBody>
      </p:sp>
      <p:sp>
        <p:nvSpPr>
          <p:cNvPr id="428" name="Google Shape;428;p37"/>
          <p:cNvSpPr/>
          <p:nvPr/>
        </p:nvSpPr>
        <p:spPr>
          <a:xfrm>
            <a:off x="7970350" y="3100541"/>
            <a:ext cx="917100" cy="23964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 name="Google Shape;429;p37"/>
          <p:cNvGrpSpPr/>
          <p:nvPr/>
        </p:nvGrpSpPr>
        <p:grpSpPr>
          <a:xfrm>
            <a:off x="8253478" y="4040043"/>
            <a:ext cx="401610" cy="401519"/>
            <a:chOff x="2143478" y="2634618"/>
            <a:chExt cx="401610" cy="401519"/>
          </a:xfrm>
        </p:grpSpPr>
        <p:sp>
          <p:nvSpPr>
            <p:cNvPr id="430" name="Google Shape;430;p37"/>
            <p:cNvSpPr/>
            <p:nvPr/>
          </p:nvSpPr>
          <p:spPr>
            <a:xfrm>
              <a:off x="2261909" y="2753019"/>
              <a:ext cx="164748" cy="164718"/>
            </a:xfrm>
            <a:custGeom>
              <a:rect b="b" l="l" r="r" t="t"/>
              <a:pathLst>
                <a:path extrusionOk="0" h="5434" w="5435">
                  <a:moveTo>
                    <a:pt x="2718" y="0"/>
                  </a:moveTo>
                  <a:cubicBezTo>
                    <a:pt x="1220" y="0"/>
                    <a:pt x="1" y="1219"/>
                    <a:pt x="1" y="2717"/>
                  </a:cubicBezTo>
                  <a:cubicBezTo>
                    <a:pt x="1" y="4216"/>
                    <a:pt x="1220" y="5434"/>
                    <a:pt x="2718" y="5434"/>
                  </a:cubicBezTo>
                  <a:cubicBezTo>
                    <a:pt x="4216" y="5434"/>
                    <a:pt x="5434" y="4216"/>
                    <a:pt x="5434" y="2717"/>
                  </a:cubicBezTo>
                  <a:cubicBezTo>
                    <a:pt x="5434" y="1219"/>
                    <a:pt x="4216" y="0"/>
                    <a:pt x="2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7"/>
            <p:cNvSpPr/>
            <p:nvPr/>
          </p:nvSpPr>
          <p:spPr>
            <a:xfrm>
              <a:off x="2426627" y="2847139"/>
              <a:ext cx="118461" cy="120886"/>
            </a:xfrm>
            <a:custGeom>
              <a:rect b="b" l="l" r="r" t="t"/>
              <a:pathLst>
                <a:path extrusionOk="0" h="3988" w="3908">
                  <a:moveTo>
                    <a:pt x="738" y="1"/>
                  </a:moveTo>
                  <a:cubicBezTo>
                    <a:pt x="662" y="671"/>
                    <a:pt x="402" y="1279"/>
                    <a:pt x="0" y="1780"/>
                  </a:cubicBezTo>
                  <a:lnTo>
                    <a:pt x="2208" y="3988"/>
                  </a:lnTo>
                  <a:cubicBezTo>
                    <a:pt x="3164" y="2912"/>
                    <a:pt x="3818" y="1526"/>
                    <a:pt x="3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7"/>
            <p:cNvSpPr/>
            <p:nvPr/>
          </p:nvSpPr>
          <p:spPr>
            <a:xfrm>
              <a:off x="2356059" y="2634618"/>
              <a:ext cx="189029" cy="188998"/>
            </a:xfrm>
            <a:custGeom>
              <a:rect b="b" l="l" r="r" t="t"/>
              <a:pathLst>
                <a:path extrusionOk="0" h="6235" w="6236">
                  <a:moveTo>
                    <a:pt x="0" y="0"/>
                  </a:moveTo>
                  <a:lnTo>
                    <a:pt x="0" y="3167"/>
                  </a:lnTo>
                  <a:cubicBezTo>
                    <a:pt x="1611" y="3348"/>
                    <a:pt x="2885" y="4622"/>
                    <a:pt x="3065" y="6235"/>
                  </a:cubicBezTo>
                  <a:lnTo>
                    <a:pt x="6236" y="6235"/>
                  </a:lnTo>
                  <a:cubicBezTo>
                    <a:pt x="6041" y="2907"/>
                    <a:pt x="3327" y="19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7"/>
            <p:cNvSpPr/>
            <p:nvPr/>
          </p:nvSpPr>
          <p:spPr>
            <a:xfrm>
              <a:off x="2143478" y="2634618"/>
              <a:ext cx="333468" cy="401519"/>
            </a:xfrm>
            <a:custGeom>
              <a:rect b="b" l="l" r="r" t="t"/>
              <a:pathLst>
                <a:path extrusionOk="0" h="13246" w="11001">
                  <a:moveTo>
                    <a:pt x="6236" y="0"/>
                  </a:moveTo>
                  <a:cubicBezTo>
                    <a:pt x="2780" y="203"/>
                    <a:pt x="0" y="3116"/>
                    <a:pt x="0" y="6623"/>
                  </a:cubicBezTo>
                  <a:cubicBezTo>
                    <a:pt x="0" y="10130"/>
                    <a:pt x="2987" y="13246"/>
                    <a:pt x="6625" y="13246"/>
                  </a:cubicBezTo>
                  <a:cubicBezTo>
                    <a:pt x="8305" y="13246"/>
                    <a:pt x="9835" y="12584"/>
                    <a:pt x="11000" y="11548"/>
                  </a:cubicBezTo>
                  <a:lnTo>
                    <a:pt x="8792" y="9340"/>
                  </a:lnTo>
                  <a:cubicBezTo>
                    <a:pt x="8195" y="9818"/>
                    <a:pt x="7448" y="10115"/>
                    <a:pt x="6625" y="10115"/>
                  </a:cubicBezTo>
                  <a:cubicBezTo>
                    <a:pt x="4698" y="10115"/>
                    <a:pt x="3131" y="8549"/>
                    <a:pt x="3131" y="6623"/>
                  </a:cubicBezTo>
                  <a:cubicBezTo>
                    <a:pt x="3131" y="4829"/>
                    <a:pt x="4494" y="3365"/>
                    <a:pt x="6236" y="3170"/>
                  </a:cubicBezTo>
                  <a:lnTo>
                    <a:pt x="6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 name="Google Shape;434;p37"/>
          <p:cNvSpPr/>
          <p:nvPr/>
        </p:nvSpPr>
        <p:spPr>
          <a:xfrm>
            <a:off x="676825" y="-638059"/>
            <a:ext cx="917100" cy="23964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 name="Google Shape;435;p37"/>
          <p:cNvGrpSpPr/>
          <p:nvPr/>
        </p:nvGrpSpPr>
        <p:grpSpPr>
          <a:xfrm>
            <a:off x="959965" y="395426"/>
            <a:ext cx="401580" cy="329436"/>
            <a:chOff x="6471315" y="1998814"/>
            <a:chExt cx="401580" cy="329436"/>
          </a:xfrm>
        </p:grpSpPr>
        <p:sp>
          <p:nvSpPr>
            <p:cNvPr id="436" name="Google Shape;436;p37"/>
            <p:cNvSpPr/>
            <p:nvPr/>
          </p:nvSpPr>
          <p:spPr>
            <a:xfrm>
              <a:off x="6471315" y="2116426"/>
              <a:ext cx="118492" cy="188271"/>
            </a:xfrm>
            <a:custGeom>
              <a:rect b="b" l="l" r="r" t="t"/>
              <a:pathLst>
                <a:path extrusionOk="0" h="6211" w="3909">
                  <a:moveTo>
                    <a:pt x="2744" y="3881"/>
                  </a:moveTo>
                  <a:cubicBezTo>
                    <a:pt x="2959" y="3881"/>
                    <a:pt x="3131" y="4055"/>
                    <a:pt x="3131" y="4270"/>
                  </a:cubicBezTo>
                  <a:cubicBezTo>
                    <a:pt x="3131" y="4484"/>
                    <a:pt x="2959" y="4658"/>
                    <a:pt x="2744" y="4658"/>
                  </a:cubicBezTo>
                  <a:cubicBezTo>
                    <a:pt x="2530" y="4658"/>
                    <a:pt x="2356" y="4484"/>
                    <a:pt x="2356" y="4270"/>
                  </a:cubicBezTo>
                  <a:cubicBezTo>
                    <a:pt x="2356" y="4055"/>
                    <a:pt x="2530" y="3881"/>
                    <a:pt x="2744" y="3881"/>
                  </a:cubicBezTo>
                  <a:close/>
                  <a:moveTo>
                    <a:pt x="389" y="1"/>
                  </a:moveTo>
                  <a:cubicBezTo>
                    <a:pt x="175" y="1"/>
                    <a:pt x="1" y="175"/>
                    <a:pt x="1" y="389"/>
                  </a:cubicBezTo>
                  <a:lnTo>
                    <a:pt x="1" y="5822"/>
                  </a:lnTo>
                  <a:cubicBezTo>
                    <a:pt x="1" y="6037"/>
                    <a:pt x="175" y="6211"/>
                    <a:pt x="389" y="6211"/>
                  </a:cubicBezTo>
                  <a:lnTo>
                    <a:pt x="3908" y="6211"/>
                  </a:lnTo>
                  <a:lnTo>
                    <a:pt x="39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7"/>
            <p:cNvSpPr/>
            <p:nvPr/>
          </p:nvSpPr>
          <p:spPr>
            <a:xfrm>
              <a:off x="6613268" y="1998814"/>
              <a:ext cx="259627" cy="329436"/>
            </a:xfrm>
            <a:custGeom>
              <a:rect b="b" l="l" r="r" t="t"/>
              <a:pathLst>
                <a:path extrusionOk="0" h="10868" w="8565">
                  <a:moveTo>
                    <a:pt x="3495" y="0"/>
                  </a:moveTo>
                  <a:cubicBezTo>
                    <a:pt x="3280" y="0"/>
                    <a:pt x="3106" y="174"/>
                    <a:pt x="3106" y="389"/>
                  </a:cubicBezTo>
                  <a:cubicBezTo>
                    <a:pt x="3106" y="1478"/>
                    <a:pt x="2877" y="2400"/>
                    <a:pt x="2109" y="3272"/>
                  </a:cubicBezTo>
                  <a:cubicBezTo>
                    <a:pt x="1767" y="3659"/>
                    <a:pt x="1260" y="3881"/>
                    <a:pt x="719" y="3881"/>
                  </a:cubicBezTo>
                  <a:lnTo>
                    <a:pt x="1" y="3881"/>
                  </a:lnTo>
                  <a:lnTo>
                    <a:pt x="1" y="10091"/>
                  </a:lnTo>
                  <a:cubicBezTo>
                    <a:pt x="457" y="10091"/>
                    <a:pt x="852" y="10125"/>
                    <a:pt x="1335" y="10260"/>
                  </a:cubicBezTo>
                  <a:lnTo>
                    <a:pt x="2694" y="10637"/>
                  </a:lnTo>
                  <a:cubicBezTo>
                    <a:pt x="3449" y="10846"/>
                    <a:pt x="4015" y="10868"/>
                    <a:pt x="4714" y="10868"/>
                  </a:cubicBezTo>
                  <a:cubicBezTo>
                    <a:pt x="4897" y="10868"/>
                    <a:pt x="5088" y="10866"/>
                    <a:pt x="5295" y="10866"/>
                  </a:cubicBezTo>
                  <a:lnTo>
                    <a:pt x="6430" y="10866"/>
                  </a:lnTo>
                  <a:cubicBezTo>
                    <a:pt x="6753" y="10866"/>
                    <a:pt x="7012" y="10605"/>
                    <a:pt x="7012" y="10284"/>
                  </a:cubicBezTo>
                  <a:cubicBezTo>
                    <a:pt x="7012" y="9963"/>
                    <a:pt x="6753" y="9702"/>
                    <a:pt x="6430" y="9702"/>
                  </a:cubicBezTo>
                  <a:lnTo>
                    <a:pt x="5824" y="9702"/>
                  </a:lnTo>
                  <a:cubicBezTo>
                    <a:pt x="5623" y="9702"/>
                    <a:pt x="5461" y="9539"/>
                    <a:pt x="5461" y="9338"/>
                  </a:cubicBezTo>
                  <a:lnTo>
                    <a:pt x="5461" y="9290"/>
                  </a:lnTo>
                  <a:cubicBezTo>
                    <a:pt x="5461" y="9089"/>
                    <a:pt x="5623" y="8925"/>
                    <a:pt x="5824" y="8925"/>
                  </a:cubicBezTo>
                  <a:lnTo>
                    <a:pt x="7207" y="8925"/>
                  </a:lnTo>
                  <a:cubicBezTo>
                    <a:pt x="7528" y="8925"/>
                    <a:pt x="7789" y="8666"/>
                    <a:pt x="7789" y="8343"/>
                  </a:cubicBezTo>
                  <a:cubicBezTo>
                    <a:pt x="7789" y="8022"/>
                    <a:pt x="7528" y="7761"/>
                    <a:pt x="7207" y="7761"/>
                  </a:cubicBezTo>
                  <a:lnTo>
                    <a:pt x="5824" y="7761"/>
                  </a:lnTo>
                  <a:cubicBezTo>
                    <a:pt x="5623" y="7761"/>
                    <a:pt x="5461" y="7599"/>
                    <a:pt x="5461" y="7398"/>
                  </a:cubicBezTo>
                  <a:lnTo>
                    <a:pt x="5461" y="7349"/>
                  </a:lnTo>
                  <a:cubicBezTo>
                    <a:pt x="5461" y="7148"/>
                    <a:pt x="5623" y="6986"/>
                    <a:pt x="5824" y="6986"/>
                  </a:cubicBezTo>
                  <a:lnTo>
                    <a:pt x="7983" y="6986"/>
                  </a:lnTo>
                  <a:cubicBezTo>
                    <a:pt x="8305" y="6986"/>
                    <a:pt x="8565" y="6725"/>
                    <a:pt x="8565" y="6404"/>
                  </a:cubicBezTo>
                  <a:cubicBezTo>
                    <a:pt x="8565" y="6081"/>
                    <a:pt x="8305" y="5822"/>
                    <a:pt x="7983" y="5822"/>
                  </a:cubicBezTo>
                  <a:lnTo>
                    <a:pt x="5824" y="5822"/>
                  </a:lnTo>
                  <a:cubicBezTo>
                    <a:pt x="5623" y="5822"/>
                    <a:pt x="5461" y="5658"/>
                    <a:pt x="5461" y="5457"/>
                  </a:cubicBezTo>
                  <a:cubicBezTo>
                    <a:pt x="5461" y="5231"/>
                    <a:pt x="5646" y="5045"/>
                    <a:pt x="5874" y="5045"/>
                  </a:cubicBezTo>
                  <a:lnTo>
                    <a:pt x="7983" y="5045"/>
                  </a:lnTo>
                  <a:cubicBezTo>
                    <a:pt x="8305" y="5045"/>
                    <a:pt x="8565" y="4785"/>
                    <a:pt x="8565" y="4463"/>
                  </a:cubicBezTo>
                  <a:cubicBezTo>
                    <a:pt x="8565" y="4142"/>
                    <a:pt x="8305" y="3881"/>
                    <a:pt x="7983" y="3881"/>
                  </a:cubicBezTo>
                  <a:lnTo>
                    <a:pt x="4659" y="3881"/>
                  </a:lnTo>
                  <a:lnTo>
                    <a:pt x="4659" y="1164"/>
                  </a:lnTo>
                  <a:cubicBezTo>
                    <a:pt x="4659" y="522"/>
                    <a:pt x="4138" y="0"/>
                    <a:pt x="34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Engagement share</a:t>
            </a:r>
            <a:endParaRPr/>
          </a:p>
        </p:txBody>
      </p:sp>
      <p:sp>
        <p:nvSpPr>
          <p:cNvPr id="443" name="Google Shape;443;p38"/>
          <p:cNvSpPr txBox="1"/>
          <p:nvPr/>
        </p:nvSpPr>
        <p:spPr>
          <a:xfrm>
            <a:off x="850650" y="4212525"/>
            <a:ext cx="7442700" cy="297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chemeClr val="accent5"/>
                </a:solidFill>
                <a:latin typeface="Albert Sans"/>
                <a:ea typeface="Albert Sans"/>
                <a:cs typeface="Albert Sans"/>
                <a:sym typeface="Albert Sans"/>
              </a:rPr>
              <a:t>Follow the link in the graph to modify its data and then paste the new one here. </a:t>
            </a:r>
            <a:r>
              <a:rPr b="1" lang="en" sz="1000" u="sng">
                <a:solidFill>
                  <a:schemeClr val="accent5"/>
                </a:solidFill>
                <a:latin typeface="Albert Sans"/>
                <a:ea typeface="Albert Sans"/>
                <a:cs typeface="Albert Sans"/>
                <a:sym typeface="Albert Sans"/>
                <a:hlinkClick r:id="rId3">
                  <a:extLst>
                    <a:ext uri="{A12FA001-AC4F-418D-AE19-62706E023703}">
                      <ahyp:hlinkClr val="tx"/>
                    </a:ext>
                  </a:extLst>
                </a:hlinkClick>
              </a:rPr>
              <a:t>For more info, click here</a:t>
            </a:r>
            <a:endParaRPr b="1" sz="1000">
              <a:solidFill>
                <a:schemeClr val="accent5"/>
              </a:solidFill>
              <a:latin typeface="Albert Sans"/>
              <a:ea typeface="Albert Sans"/>
              <a:cs typeface="Albert Sans"/>
              <a:sym typeface="Albert Sans"/>
            </a:endParaRPr>
          </a:p>
        </p:txBody>
      </p:sp>
      <p:sp>
        <p:nvSpPr>
          <p:cNvPr id="444" name="Google Shape;444;p38"/>
          <p:cNvSpPr/>
          <p:nvPr/>
        </p:nvSpPr>
        <p:spPr>
          <a:xfrm rot="-5400000">
            <a:off x="-263325" y="-147209"/>
            <a:ext cx="917100" cy="23964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 name="Google Shape;445;p38"/>
          <p:cNvGrpSpPr/>
          <p:nvPr/>
        </p:nvGrpSpPr>
        <p:grpSpPr>
          <a:xfrm>
            <a:off x="715100" y="855225"/>
            <a:ext cx="339750" cy="339800"/>
            <a:chOff x="1755975" y="3240450"/>
            <a:chExt cx="339750" cy="339800"/>
          </a:xfrm>
        </p:grpSpPr>
        <p:sp>
          <p:nvSpPr>
            <p:cNvPr id="446" name="Google Shape;446;p38"/>
            <p:cNvSpPr/>
            <p:nvPr/>
          </p:nvSpPr>
          <p:spPr>
            <a:xfrm>
              <a:off x="1755975" y="3240450"/>
              <a:ext cx="339750" cy="339800"/>
            </a:xfrm>
            <a:custGeom>
              <a:rect b="b" l="l" r="r" t="t"/>
              <a:pathLst>
                <a:path extrusionOk="0" h="13592" w="13590">
                  <a:moveTo>
                    <a:pt x="5999" y="1"/>
                  </a:moveTo>
                  <a:cubicBezTo>
                    <a:pt x="5808" y="1"/>
                    <a:pt x="5646" y="135"/>
                    <a:pt x="5609" y="322"/>
                  </a:cubicBezTo>
                  <a:lnTo>
                    <a:pt x="5308" y="1844"/>
                  </a:lnTo>
                  <a:cubicBezTo>
                    <a:pt x="4975" y="1944"/>
                    <a:pt x="4652" y="2078"/>
                    <a:pt x="4345" y="2245"/>
                  </a:cubicBezTo>
                  <a:lnTo>
                    <a:pt x="3073" y="1397"/>
                  </a:lnTo>
                  <a:cubicBezTo>
                    <a:pt x="3006" y="1352"/>
                    <a:pt x="2929" y="1331"/>
                    <a:pt x="2853" y="1331"/>
                  </a:cubicBezTo>
                  <a:cubicBezTo>
                    <a:pt x="2750" y="1331"/>
                    <a:pt x="2648" y="1370"/>
                    <a:pt x="2572" y="1447"/>
                  </a:cubicBezTo>
                  <a:lnTo>
                    <a:pt x="1445" y="2574"/>
                  </a:lnTo>
                  <a:cubicBezTo>
                    <a:pt x="1311" y="2708"/>
                    <a:pt x="1291" y="2918"/>
                    <a:pt x="1397" y="3075"/>
                  </a:cubicBezTo>
                  <a:lnTo>
                    <a:pt x="2243" y="4346"/>
                  </a:lnTo>
                  <a:cubicBezTo>
                    <a:pt x="2078" y="4653"/>
                    <a:pt x="1944" y="4975"/>
                    <a:pt x="1842" y="5310"/>
                  </a:cubicBezTo>
                  <a:lnTo>
                    <a:pt x="320" y="5609"/>
                  </a:lnTo>
                  <a:cubicBezTo>
                    <a:pt x="134" y="5647"/>
                    <a:pt x="0" y="5810"/>
                    <a:pt x="0" y="6001"/>
                  </a:cubicBezTo>
                  <a:lnTo>
                    <a:pt x="0" y="7592"/>
                  </a:lnTo>
                  <a:cubicBezTo>
                    <a:pt x="0" y="7782"/>
                    <a:pt x="134" y="7946"/>
                    <a:pt x="320" y="7983"/>
                  </a:cubicBezTo>
                  <a:lnTo>
                    <a:pt x="1842" y="8282"/>
                  </a:lnTo>
                  <a:cubicBezTo>
                    <a:pt x="1944" y="8616"/>
                    <a:pt x="2078" y="8938"/>
                    <a:pt x="2243" y="9247"/>
                  </a:cubicBezTo>
                  <a:lnTo>
                    <a:pt x="1397" y="10517"/>
                  </a:lnTo>
                  <a:cubicBezTo>
                    <a:pt x="1291" y="10674"/>
                    <a:pt x="1311" y="10885"/>
                    <a:pt x="1445" y="11019"/>
                  </a:cubicBezTo>
                  <a:lnTo>
                    <a:pt x="2572" y="12145"/>
                  </a:lnTo>
                  <a:cubicBezTo>
                    <a:pt x="2648" y="12222"/>
                    <a:pt x="2750" y="12262"/>
                    <a:pt x="2852" y="12262"/>
                  </a:cubicBezTo>
                  <a:cubicBezTo>
                    <a:pt x="2929" y="12262"/>
                    <a:pt x="3006" y="12240"/>
                    <a:pt x="3073" y="12195"/>
                  </a:cubicBezTo>
                  <a:lnTo>
                    <a:pt x="4345" y="11348"/>
                  </a:lnTo>
                  <a:cubicBezTo>
                    <a:pt x="4652" y="11514"/>
                    <a:pt x="4975" y="11648"/>
                    <a:pt x="5308" y="11748"/>
                  </a:cubicBezTo>
                  <a:lnTo>
                    <a:pt x="5609" y="13271"/>
                  </a:lnTo>
                  <a:cubicBezTo>
                    <a:pt x="5646" y="13458"/>
                    <a:pt x="5808" y="13592"/>
                    <a:pt x="5999" y="13592"/>
                  </a:cubicBezTo>
                  <a:lnTo>
                    <a:pt x="7591" y="13592"/>
                  </a:lnTo>
                  <a:cubicBezTo>
                    <a:pt x="7781" y="13592"/>
                    <a:pt x="7943" y="13458"/>
                    <a:pt x="7981" y="13271"/>
                  </a:cubicBezTo>
                  <a:lnTo>
                    <a:pt x="8282" y="11748"/>
                  </a:lnTo>
                  <a:cubicBezTo>
                    <a:pt x="8615" y="11648"/>
                    <a:pt x="8938" y="11514"/>
                    <a:pt x="9245" y="11348"/>
                  </a:cubicBezTo>
                  <a:lnTo>
                    <a:pt x="10516" y="12194"/>
                  </a:lnTo>
                  <a:cubicBezTo>
                    <a:pt x="10584" y="12239"/>
                    <a:pt x="10660" y="12261"/>
                    <a:pt x="10737" y="12261"/>
                  </a:cubicBezTo>
                  <a:cubicBezTo>
                    <a:pt x="10840" y="12261"/>
                    <a:pt x="10941" y="12221"/>
                    <a:pt x="11018" y="12145"/>
                  </a:cubicBezTo>
                  <a:lnTo>
                    <a:pt x="12145" y="11019"/>
                  </a:lnTo>
                  <a:cubicBezTo>
                    <a:pt x="12279" y="10885"/>
                    <a:pt x="12299" y="10674"/>
                    <a:pt x="12193" y="10517"/>
                  </a:cubicBezTo>
                  <a:lnTo>
                    <a:pt x="11347" y="9247"/>
                  </a:lnTo>
                  <a:cubicBezTo>
                    <a:pt x="11512" y="8940"/>
                    <a:pt x="11646" y="8617"/>
                    <a:pt x="11748" y="8282"/>
                  </a:cubicBezTo>
                  <a:lnTo>
                    <a:pt x="13270" y="7983"/>
                  </a:lnTo>
                  <a:cubicBezTo>
                    <a:pt x="13456" y="7946"/>
                    <a:pt x="13590" y="7782"/>
                    <a:pt x="13590" y="7592"/>
                  </a:cubicBezTo>
                  <a:lnTo>
                    <a:pt x="13590" y="6001"/>
                  </a:lnTo>
                  <a:cubicBezTo>
                    <a:pt x="13590" y="5810"/>
                    <a:pt x="13456" y="5647"/>
                    <a:pt x="13270" y="5609"/>
                  </a:cubicBezTo>
                  <a:lnTo>
                    <a:pt x="11748" y="5310"/>
                  </a:lnTo>
                  <a:cubicBezTo>
                    <a:pt x="11646" y="4975"/>
                    <a:pt x="11512" y="4651"/>
                    <a:pt x="11347" y="4346"/>
                  </a:cubicBezTo>
                  <a:lnTo>
                    <a:pt x="12193" y="3075"/>
                  </a:lnTo>
                  <a:cubicBezTo>
                    <a:pt x="12299" y="2918"/>
                    <a:pt x="12279" y="2708"/>
                    <a:pt x="12145" y="2574"/>
                  </a:cubicBezTo>
                  <a:lnTo>
                    <a:pt x="11018" y="1447"/>
                  </a:lnTo>
                  <a:cubicBezTo>
                    <a:pt x="10941" y="1370"/>
                    <a:pt x="10840" y="1331"/>
                    <a:pt x="10738" y="1331"/>
                  </a:cubicBezTo>
                  <a:cubicBezTo>
                    <a:pt x="10661" y="1331"/>
                    <a:pt x="10584" y="1352"/>
                    <a:pt x="10516" y="1397"/>
                  </a:cubicBezTo>
                  <a:lnTo>
                    <a:pt x="9245" y="2245"/>
                  </a:lnTo>
                  <a:cubicBezTo>
                    <a:pt x="8938" y="2078"/>
                    <a:pt x="8615" y="1944"/>
                    <a:pt x="8282" y="1843"/>
                  </a:cubicBezTo>
                  <a:lnTo>
                    <a:pt x="7981" y="322"/>
                  </a:lnTo>
                  <a:cubicBezTo>
                    <a:pt x="7943" y="135"/>
                    <a:pt x="7781" y="1"/>
                    <a:pt x="7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8"/>
            <p:cNvSpPr/>
            <p:nvPr/>
          </p:nvSpPr>
          <p:spPr>
            <a:xfrm>
              <a:off x="1836275" y="3320750"/>
              <a:ext cx="179150" cy="179200"/>
            </a:xfrm>
            <a:custGeom>
              <a:rect b="b" l="l" r="r" t="t"/>
              <a:pathLst>
                <a:path extrusionOk="0" h="7168" w="7166">
                  <a:moveTo>
                    <a:pt x="3583" y="1"/>
                  </a:moveTo>
                  <a:cubicBezTo>
                    <a:pt x="1607" y="1"/>
                    <a:pt x="0" y="1607"/>
                    <a:pt x="0" y="3583"/>
                  </a:cubicBezTo>
                  <a:cubicBezTo>
                    <a:pt x="0" y="5559"/>
                    <a:pt x="1607" y="7168"/>
                    <a:pt x="3583" y="7168"/>
                  </a:cubicBezTo>
                  <a:cubicBezTo>
                    <a:pt x="5559" y="7168"/>
                    <a:pt x="7166" y="5559"/>
                    <a:pt x="7166" y="3583"/>
                  </a:cubicBezTo>
                  <a:cubicBezTo>
                    <a:pt x="7166" y="1607"/>
                    <a:pt x="5559" y="1"/>
                    <a:pt x="35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8"/>
            <p:cNvSpPr/>
            <p:nvPr/>
          </p:nvSpPr>
          <p:spPr>
            <a:xfrm>
              <a:off x="1896000" y="3380475"/>
              <a:ext cx="59750" cy="59750"/>
            </a:xfrm>
            <a:custGeom>
              <a:rect b="b" l="l" r="r" t="t"/>
              <a:pathLst>
                <a:path extrusionOk="0" h="2390" w="2390">
                  <a:moveTo>
                    <a:pt x="1194" y="1"/>
                  </a:moveTo>
                  <a:cubicBezTo>
                    <a:pt x="536" y="1"/>
                    <a:pt x="0" y="537"/>
                    <a:pt x="0" y="1194"/>
                  </a:cubicBezTo>
                  <a:cubicBezTo>
                    <a:pt x="0" y="1854"/>
                    <a:pt x="536" y="2390"/>
                    <a:pt x="1194" y="2390"/>
                  </a:cubicBezTo>
                  <a:cubicBezTo>
                    <a:pt x="1853" y="2390"/>
                    <a:pt x="2389" y="1854"/>
                    <a:pt x="2389" y="1194"/>
                  </a:cubicBezTo>
                  <a:cubicBezTo>
                    <a:pt x="2389" y="537"/>
                    <a:pt x="1853"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8"/>
            <p:cNvSpPr/>
            <p:nvPr/>
          </p:nvSpPr>
          <p:spPr>
            <a:xfrm>
              <a:off x="1856175" y="3340650"/>
              <a:ext cx="139350" cy="139400"/>
            </a:xfrm>
            <a:custGeom>
              <a:rect b="b" l="l" r="r" t="t"/>
              <a:pathLst>
                <a:path extrusionOk="0" h="5576" w="5574">
                  <a:moveTo>
                    <a:pt x="2787" y="797"/>
                  </a:moveTo>
                  <a:cubicBezTo>
                    <a:pt x="3886" y="797"/>
                    <a:pt x="4779" y="1690"/>
                    <a:pt x="4779" y="2787"/>
                  </a:cubicBezTo>
                  <a:cubicBezTo>
                    <a:pt x="4779" y="3886"/>
                    <a:pt x="3886" y="4779"/>
                    <a:pt x="2787" y="4779"/>
                  </a:cubicBezTo>
                  <a:cubicBezTo>
                    <a:pt x="1690" y="4779"/>
                    <a:pt x="797" y="3886"/>
                    <a:pt x="797" y="2787"/>
                  </a:cubicBezTo>
                  <a:cubicBezTo>
                    <a:pt x="797" y="1690"/>
                    <a:pt x="1690" y="797"/>
                    <a:pt x="2787" y="797"/>
                  </a:cubicBezTo>
                  <a:close/>
                  <a:moveTo>
                    <a:pt x="2787" y="1"/>
                  </a:moveTo>
                  <a:cubicBezTo>
                    <a:pt x="1250" y="1"/>
                    <a:pt x="0" y="1251"/>
                    <a:pt x="0" y="2787"/>
                  </a:cubicBezTo>
                  <a:cubicBezTo>
                    <a:pt x="0" y="4324"/>
                    <a:pt x="1250" y="5575"/>
                    <a:pt x="2787" y="5575"/>
                  </a:cubicBezTo>
                  <a:cubicBezTo>
                    <a:pt x="4324" y="5575"/>
                    <a:pt x="5573" y="4324"/>
                    <a:pt x="5573" y="2787"/>
                  </a:cubicBezTo>
                  <a:cubicBezTo>
                    <a:pt x="5573" y="1251"/>
                    <a:pt x="4324" y="1"/>
                    <a:pt x="2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38"/>
          <p:cNvSpPr txBox="1"/>
          <p:nvPr/>
        </p:nvSpPr>
        <p:spPr>
          <a:xfrm>
            <a:off x="6620247" y="3382036"/>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5"/>
                </a:solidFill>
                <a:latin typeface="Mada SemiBold"/>
                <a:ea typeface="Mada SemiBold"/>
                <a:cs typeface="Mada SemiBold"/>
                <a:sym typeface="Mada SemiBold"/>
              </a:rPr>
              <a:t>Pinterest</a:t>
            </a:r>
            <a:endParaRPr sz="1800">
              <a:solidFill>
                <a:schemeClr val="accent5"/>
              </a:solidFill>
              <a:latin typeface="Mada SemiBold"/>
              <a:ea typeface="Mada SemiBold"/>
              <a:cs typeface="Mada SemiBold"/>
              <a:sym typeface="Mada SemiBold"/>
            </a:endParaRPr>
          </a:p>
        </p:txBody>
      </p:sp>
      <p:sp>
        <p:nvSpPr>
          <p:cNvPr id="451" name="Google Shape;451;p38"/>
          <p:cNvSpPr txBox="1"/>
          <p:nvPr/>
        </p:nvSpPr>
        <p:spPr>
          <a:xfrm>
            <a:off x="6620247" y="2754707"/>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5"/>
                </a:solidFill>
                <a:latin typeface="Mada SemiBold"/>
                <a:ea typeface="Mada SemiBold"/>
                <a:cs typeface="Mada SemiBold"/>
                <a:sym typeface="Mada SemiBold"/>
              </a:rPr>
              <a:t>TikTok</a:t>
            </a:r>
            <a:endParaRPr sz="1800">
              <a:solidFill>
                <a:schemeClr val="accent5"/>
              </a:solidFill>
              <a:latin typeface="Mada SemiBold"/>
              <a:ea typeface="Mada SemiBold"/>
              <a:cs typeface="Mada SemiBold"/>
              <a:sym typeface="Mada SemiBold"/>
            </a:endParaRPr>
          </a:p>
        </p:txBody>
      </p:sp>
      <p:sp>
        <p:nvSpPr>
          <p:cNvPr id="452" name="Google Shape;452;p38"/>
          <p:cNvSpPr txBox="1"/>
          <p:nvPr/>
        </p:nvSpPr>
        <p:spPr>
          <a:xfrm>
            <a:off x="6620247" y="2127379"/>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5"/>
                </a:solidFill>
                <a:latin typeface="Mada SemiBold"/>
                <a:ea typeface="Mada SemiBold"/>
                <a:cs typeface="Mada SemiBold"/>
                <a:sym typeface="Mada SemiBold"/>
              </a:rPr>
              <a:t>Instagram</a:t>
            </a:r>
            <a:endParaRPr sz="1800">
              <a:solidFill>
                <a:schemeClr val="accent5"/>
              </a:solidFill>
              <a:latin typeface="Mada SemiBold"/>
              <a:ea typeface="Mada SemiBold"/>
              <a:cs typeface="Mada SemiBold"/>
              <a:sym typeface="Mada SemiBold"/>
            </a:endParaRPr>
          </a:p>
        </p:txBody>
      </p:sp>
      <p:sp>
        <p:nvSpPr>
          <p:cNvPr id="453" name="Google Shape;453;p38"/>
          <p:cNvSpPr txBox="1"/>
          <p:nvPr/>
        </p:nvSpPr>
        <p:spPr>
          <a:xfrm>
            <a:off x="6620247" y="1500050"/>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5"/>
                </a:solidFill>
                <a:latin typeface="Mada SemiBold"/>
                <a:ea typeface="Mada SemiBold"/>
                <a:cs typeface="Mada SemiBold"/>
                <a:sym typeface="Mada SemiBold"/>
              </a:rPr>
              <a:t>Twitter</a:t>
            </a:r>
            <a:endParaRPr sz="1800">
              <a:solidFill>
                <a:schemeClr val="accent5"/>
              </a:solidFill>
              <a:latin typeface="Mada SemiBold"/>
              <a:ea typeface="Mada SemiBold"/>
              <a:cs typeface="Mada SemiBold"/>
              <a:sym typeface="Mada SemiBold"/>
            </a:endParaRPr>
          </a:p>
        </p:txBody>
      </p:sp>
      <p:sp>
        <p:nvSpPr>
          <p:cNvPr id="454" name="Google Shape;454;p38"/>
          <p:cNvSpPr/>
          <p:nvPr/>
        </p:nvSpPr>
        <p:spPr>
          <a:xfrm>
            <a:off x="6305234" y="1531575"/>
            <a:ext cx="220800" cy="220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8"/>
          <p:cNvSpPr/>
          <p:nvPr/>
        </p:nvSpPr>
        <p:spPr>
          <a:xfrm>
            <a:off x="6305234" y="2140675"/>
            <a:ext cx="220800" cy="220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8"/>
          <p:cNvSpPr/>
          <p:nvPr/>
        </p:nvSpPr>
        <p:spPr>
          <a:xfrm>
            <a:off x="6305234" y="2749775"/>
            <a:ext cx="220800" cy="220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8"/>
          <p:cNvSpPr/>
          <p:nvPr/>
        </p:nvSpPr>
        <p:spPr>
          <a:xfrm>
            <a:off x="6305234" y="3358875"/>
            <a:ext cx="220800" cy="220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8" name="Google Shape;458;p38" title="Chart">
            <a:hlinkClick r:id="rId4"/>
          </p:cNvPr>
          <p:cNvPicPr preferRelativeResize="0"/>
          <p:nvPr/>
        </p:nvPicPr>
        <p:blipFill>
          <a:blip r:embed="rId5">
            <a:alphaModFix/>
          </a:blip>
          <a:stretch>
            <a:fillRect/>
          </a:stretch>
        </p:blipFill>
        <p:spPr>
          <a:xfrm>
            <a:off x="1003726" y="1250550"/>
            <a:ext cx="4451000" cy="264001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table for your schedules</a:t>
            </a:r>
            <a:endParaRPr/>
          </a:p>
        </p:txBody>
      </p:sp>
      <p:graphicFrame>
        <p:nvGraphicFramePr>
          <p:cNvPr id="464" name="Google Shape;464;p39"/>
          <p:cNvGraphicFramePr/>
          <p:nvPr/>
        </p:nvGraphicFramePr>
        <p:xfrm>
          <a:off x="738088" y="1385210"/>
          <a:ext cx="3000000" cy="3000000"/>
        </p:xfrm>
        <a:graphic>
          <a:graphicData uri="http://schemas.openxmlformats.org/drawingml/2006/table">
            <a:tbl>
              <a:tblPr>
                <a:noFill/>
                <a:tableStyleId>{864A1BEC-44F4-4EB7-A255-004E6FB4242A}</a:tableStyleId>
              </a:tblPr>
              <a:tblGrid>
                <a:gridCol w="1162850"/>
                <a:gridCol w="1300975"/>
                <a:gridCol w="1300975"/>
                <a:gridCol w="1300975"/>
                <a:gridCol w="1300975"/>
                <a:gridCol w="1300975"/>
              </a:tblGrid>
              <a:tr h="488875">
                <a:tc>
                  <a:txBody>
                    <a:bodyPr/>
                    <a:lstStyle/>
                    <a:p>
                      <a:pPr indent="0" lvl="0" marL="0" rtl="0" algn="ctr">
                        <a:spcBef>
                          <a:spcPts val="0"/>
                        </a:spcBef>
                        <a:spcAft>
                          <a:spcPts val="0"/>
                        </a:spcAft>
                        <a:buNone/>
                      </a:pPr>
                      <a:r>
                        <a:t/>
                      </a:r>
                      <a:endParaRPr sz="1800">
                        <a:solidFill>
                          <a:schemeClr val="accent5"/>
                        </a:solidFill>
                        <a:latin typeface="Bebas Neue"/>
                        <a:ea typeface="Bebas Neue"/>
                        <a:cs typeface="Bebas Neue"/>
                        <a:sym typeface="Bebas Neue"/>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5"/>
                          </a:solidFill>
                          <a:latin typeface="Mada"/>
                          <a:ea typeface="Mada"/>
                          <a:cs typeface="Mada"/>
                          <a:sym typeface="Mada"/>
                        </a:rPr>
                        <a:t>Monday</a:t>
                      </a:r>
                      <a:endParaRPr b="1" sz="1600">
                        <a:solidFill>
                          <a:schemeClr val="accent5"/>
                        </a:solidFill>
                        <a:latin typeface="Mada"/>
                        <a:ea typeface="Mada"/>
                        <a:cs typeface="Mada"/>
                        <a:sym typeface="Mada"/>
                      </a:endParaRPr>
                    </a:p>
                  </a:txBody>
                  <a:tcPr marT="68575" marB="6857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5"/>
                          </a:solidFill>
                          <a:latin typeface="Mada"/>
                          <a:ea typeface="Mada"/>
                          <a:cs typeface="Mada"/>
                          <a:sym typeface="Mada"/>
                        </a:rPr>
                        <a:t>Tuesday</a:t>
                      </a:r>
                      <a:endParaRPr b="1" sz="1600">
                        <a:solidFill>
                          <a:schemeClr val="accent5"/>
                        </a:solidFill>
                        <a:latin typeface="Mada"/>
                        <a:ea typeface="Mada"/>
                        <a:cs typeface="Mada"/>
                        <a:sym typeface="Mada"/>
                      </a:endParaRPr>
                    </a:p>
                  </a:txBody>
                  <a:tcPr marT="68575" marB="6857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sz="1600">
                          <a:solidFill>
                            <a:schemeClr val="accent5"/>
                          </a:solidFill>
                          <a:latin typeface="Mada"/>
                          <a:ea typeface="Mada"/>
                          <a:cs typeface="Mada"/>
                          <a:sym typeface="Mada"/>
                        </a:rPr>
                        <a:t>Wednesday</a:t>
                      </a:r>
                      <a:endParaRPr b="1" sz="1600">
                        <a:solidFill>
                          <a:schemeClr val="accent5"/>
                        </a:solidFill>
                        <a:latin typeface="Mada"/>
                        <a:ea typeface="Mada"/>
                        <a:cs typeface="Mada"/>
                        <a:sym typeface="Mada"/>
                      </a:endParaRPr>
                    </a:p>
                  </a:txBody>
                  <a:tcPr marT="68575" marB="6857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5"/>
                          </a:solidFill>
                          <a:latin typeface="Mada"/>
                          <a:ea typeface="Mada"/>
                          <a:cs typeface="Mada"/>
                          <a:sym typeface="Mada"/>
                        </a:rPr>
                        <a:t>Thursday</a:t>
                      </a:r>
                      <a:endParaRPr b="1" sz="1600">
                        <a:solidFill>
                          <a:schemeClr val="accent5"/>
                        </a:solidFill>
                        <a:latin typeface="Mada"/>
                        <a:ea typeface="Mada"/>
                        <a:cs typeface="Mada"/>
                        <a:sym typeface="Mada"/>
                      </a:endParaRPr>
                    </a:p>
                  </a:txBody>
                  <a:tcPr marT="68575" marB="68575" marR="91425" marL="91425"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chemeClr val="accent5"/>
                          </a:solidFill>
                          <a:latin typeface="Mada"/>
                          <a:ea typeface="Mada"/>
                          <a:cs typeface="Mada"/>
                          <a:sym typeface="Mada"/>
                        </a:rPr>
                        <a:t>Friday</a:t>
                      </a:r>
                      <a:endParaRPr b="1" sz="1600">
                        <a:solidFill>
                          <a:schemeClr val="accent5"/>
                        </a:solidFill>
                        <a:latin typeface="Mada"/>
                        <a:ea typeface="Mada"/>
                        <a:cs typeface="Mada"/>
                        <a:sym typeface="Mada"/>
                      </a:endParaRPr>
                    </a:p>
                  </a:txBody>
                  <a:tcPr marT="68575" marB="68575" marR="91425" marL="91425" anchor="ctr">
                    <a:lnL cap="flat" cmpd="sng" w="9525">
                      <a:solidFill>
                        <a:schemeClr val="accent5"/>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r>
              <a:tr h="393225">
                <a:tc>
                  <a:txBody>
                    <a:bodyPr/>
                    <a:lstStyle/>
                    <a:p>
                      <a:pPr indent="0" lvl="0" marL="0" rtl="0" algn="ctr">
                        <a:spcBef>
                          <a:spcPts val="0"/>
                        </a:spcBef>
                        <a:spcAft>
                          <a:spcPts val="0"/>
                        </a:spcAft>
                        <a:buNone/>
                      </a:pPr>
                      <a:r>
                        <a:rPr b="1" lang="en" sz="1600">
                          <a:solidFill>
                            <a:schemeClr val="accent5"/>
                          </a:solidFill>
                          <a:latin typeface="Mada"/>
                          <a:ea typeface="Mada"/>
                          <a:cs typeface="Mada"/>
                          <a:sym typeface="Mada"/>
                        </a:rPr>
                        <a:t>TikTok</a:t>
                      </a:r>
                      <a:endParaRPr b="1" sz="1600">
                        <a:solidFill>
                          <a:schemeClr val="accent5"/>
                        </a:solidFill>
                        <a:latin typeface="Mada"/>
                        <a:ea typeface="Mada"/>
                        <a:cs typeface="Mada"/>
                        <a:sym typeface="Mada"/>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OOTD</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Dance trend</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Stitch</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A day with me!</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Giveaway</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93225">
                <a:tc>
                  <a:txBody>
                    <a:bodyPr/>
                    <a:lstStyle/>
                    <a:p>
                      <a:pPr indent="0" lvl="0" marL="0" rtl="0" algn="ctr">
                        <a:spcBef>
                          <a:spcPts val="0"/>
                        </a:spcBef>
                        <a:spcAft>
                          <a:spcPts val="0"/>
                        </a:spcAft>
                        <a:buNone/>
                      </a:pPr>
                      <a:r>
                        <a:rPr b="1" lang="en" sz="1600">
                          <a:solidFill>
                            <a:schemeClr val="accent5"/>
                          </a:solidFill>
                          <a:latin typeface="Mada"/>
                          <a:ea typeface="Mada"/>
                          <a:cs typeface="Mada"/>
                          <a:sym typeface="Mada"/>
                        </a:rPr>
                        <a:t>Instagram</a:t>
                      </a:r>
                      <a:endParaRPr b="1" sz="1600">
                        <a:solidFill>
                          <a:schemeClr val="accent5"/>
                        </a:solidFill>
                        <a:latin typeface="Mada"/>
                        <a:ea typeface="Mada"/>
                        <a:cs typeface="Mada"/>
                        <a:sym typeface="Mada"/>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Story</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Post</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Reel</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Story</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93225">
                <a:tc>
                  <a:txBody>
                    <a:bodyPr/>
                    <a:lstStyle/>
                    <a:p>
                      <a:pPr indent="0" lvl="0" marL="0" rtl="0" algn="ctr">
                        <a:spcBef>
                          <a:spcPts val="0"/>
                        </a:spcBef>
                        <a:spcAft>
                          <a:spcPts val="0"/>
                        </a:spcAft>
                        <a:buNone/>
                      </a:pPr>
                      <a:r>
                        <a:rPr b="1" lang="en" sz="1600">
                          <a:solidFill>
                            <a:schemeClr val="accent5"/>
                          </a:solidFill>
                          <a:latin typeface="Mada"/>
                          <a:ea typeface="Mada"/>
                          <a:cs typeface="Mada"/>
                          <a:sym typeface="Mada"/>
                        </a:rPr>
                        <a:t>Twitter</a:t>
                      </a:r>
                      <a:endParaRPr b="1" sz="1600">
                        <a:solidFill>
                          <a:schemeClr val="accent5"/>
                        </a:solidFill>
                        <a:latin typeface="Mada"/>
                        <a:ea typeface="Mada"/>
                        <a:cs typeface="Mada"/>
                        <a:sym typeface="Mada"/>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Answer FAQs</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History thread</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Fun facts</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Quotes</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93225">
                <a:tc>
                  <a:txBody>
                    <a:bodyPr/>
                    <a:lstStyle/>
                    <a:p>
                      <a:pPr indent="0" lvl="0" marL="0" rtl="0" algn="ctr">
                        <a:spcBef>
                          <a:spcPts val="0"/>
                        </a:spcBef>
                        <a:spcAft>
                          <a:spcPts val="0"/>
                        </a:spcAft>
                        <a:buNone/>
                      </a:pPr>
                      <a:r>
                        <a:rPr b="1" lang="en" sz="1600">
                          <a:solidFill>
                            <a:schemeClr val="accent5"/>
                          </a:solidFill>
                          <a:latin typeface="Mada"/>
                          <a:ea typeface="Mada"/>
                          <a:cs typeface="Mada"/>
                          <a:sym typeface="Mada"/>
                        </a:rPr>
                        <a:t>Pinterest</a:t>
                      </a:r>
                      <a:endParaRPr b="1" sz="1600">
                        <a:solidFill>
                          <a:schemeClr val="accent5"/>
                        </a:solidFill>
                        <a:latin typeface="Mada"/>
                        <a:ea typeface="Mada"/>
                        <a:cs typeface="Mada"/>
                        <a:sym typeface="Mada"/>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Vision board</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How it’s made</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Inspirations</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Tips</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93225">
                <a:tc>
                  <a:txBody>
                    <a:bodyPr/>
                    <a:lstStyle/>
                    <a:p>
                      <a:pPr indent="0" lvl="0" marL="0" rtl="0" algn="ctr">
                        <a:spcBef>
                          <a:spcPts val="0"/>
                        </a:spcBef>
                        <a:spcAft>
                          <a:spcPts val="0"/>
                        </a:spcAft>
                        <a:buNone/>
                      </a:pPr>
                      <a:r>
                        <a:rPr b="1" lang="en" sz="1600">
                          <a:solidFill>
                            <a:schemeClr val="accent5"/>
                          </a:solidFill>
                          <a:latin typeface="Mada"/>
                          <a:ea typeface="Mada"/>
                          <a:cs typeface="Mada"/>
                          <a:sym typeface="Mada"/>
                        </a:rPr>
                        <a:t>Email</a:t>
                      </a:r>
                      <a:endParaRPr b="1" sz="1600">
                        <a:solidFill>
                          <a:schemeClr val="accent5"/>
                        </a:solidFill>
                        <a:latin typeface="Mada"/>
                        <a:ea typeface="Mada"/>
                        <a:cs typeface="Mada"/>
                        <a:sym typeface="Mada"/>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Why premium?</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Special event</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Free topic</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93225">
                <a:tc>
                  <a:txBody>
                    <a:bodyPr/>
                    <a:lstStyle/>
                    <a:p>
                      <a:pPr indent="0" lvl="0" marL="0" rtl="0" algn="ctr">
                        <a:spcBef>
                          <a:spcPts val="0"/>
                        </a:spcBef>
                        <a:spcAft>
                          <a:spcPts val="0"/>
                        </a:spcAft>
                        <a:buNone/>
                      </a:pPr>
                      <a:r>
                        <a:rPr b="1" lang="en" sz="1600">
                          <a:solidFill>
                            <a:schemeClr val="accent5"/>
                          </a:solidFill>
                          <a:latin typeface="Mada"/>
                          <a:ea typeface="Mada"/>
                          <a:cs typeface="Mada"/>
                          <a:sym typeface="Mada"/>
                        </a:rPr>
                        <a:t>Facebook</a:t>
                      </a:r>
                      <a:endParaRPr b="1" sz="1600">
                        <a:solidFill>
                          <a:schemeClr val="accent5"/>
                        </a:solidFill>
                        <a:latin typeface="Mada"/>
                        <a:ea typeface="Mada"/>
                        <a:cs typeface="Mada"/>
                        <a:sym typeface="Mada"/>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Our company</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Product placement</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Corporate video</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accent5"/>
                          </a:solidFill>
                          <a:latin typeface="Albert Sans"/>
                          <a:ea typeface="Albert Sans"/>
                          <a:cs typeface="Albert Sans"/>
                          <a:sym typeface="Albert Sans"/>
                        </a:rPr>
                        <a:t>-</a:t>
                      </a:r>
                      <a:endParaRPr sz="1100">
                        <a:solidFill>
                          <a:schemeClr val="accent5"/>
                        </a:solidFill>
                        <a:latin typeface="Albert Sans"/>
                        <a:ea typeface="Albert Sans"/>
                        <a:cs typeface="Albert Sans"/>
                        <a:sym typeface="Albert Sans"/>
                      </a:endParaRPr>
                    </a:p>
                  </a:txBody>
                  <a:tcPr marT="0" marB="0" marR="0" marL="0" anchor="ctr">
                    <a:lnL cap="flat" cmpd="sng" w="9525">
                      <a:solidFill>
                        <a:schemeClr val="accent5"/>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40"/>
          <p:cNvSpPr/>
          <p:nvPr/>
        </p:nvSpPr>
        <p:spPr>
          <a:xfrm>
            <a:off x="837965" y="732578"/>
            <a:ext cx="1792654" cy="3678343"/>
          </a:xfrm>
          <a:custGeom>
            <a:rect b="b" l="l" r="r" t="t"/>
            <a:pathLst>
              <a:path extrusionOk="0" h="207289" w="101080">
                <a:moveTo>
                  <a:pt x="1" y="0"/>
                </a:moveTo>
                <a:lnTo>
                  <a:pt x="1" y="207289"/>
                </a:lnTo>
                <a:lnTo>
                  <a:pt x="101079" y="207289"/>
                </a:lnTo>
                <a:lnTo>
                  <a:pt x="101079" y="0"/>
                </a:lnTo>
                <a:close/>
              </a:path>
            </a:pathLst>
          </a:custGeom>
          <a:solidFill>
            <a:schemeClr val="lt1"/>
          </a:solidFill>
          <a:ln>
            <a:noFill/>
          </a:ln>
          <a:effectLst>
            <a:outerShdw blurRad="57150" rotWithShape="0" algn="bl" dir="1800000" dist="38100">
              <a:schemeClr val="dk2">
                <a:alpha val="1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0"/>
          <p:cNvSpPr/>
          <p:nvPr/>
        </p:nvSpPr>
        <p:spPr>
          <a:xfrm>
            <a:off x="837830" y="4147730"/>
            <a:ext cx="1792906" cy="263139"/>
          </a:xfrm>
          <a:custGeom>
            <a:rect b="b" l="l" r="r" t="t"/>
            <a:pathLst>
              <a:path extrusionOk="0" h="14875" w="101080">
                <a:moveTo>
                  <a:pt x="1" y="0"/>
                </a:moveTo>
                <a:lnTo>
                  <a:pt x="1" y="14875"/>
                </a:lnTo>
                <a:lnTo>
                  <a:pt x="101079" y="14875"/>
                </a:lnTo>
                <a:lnTo>
                  <a:pt x="1010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0"/>
          <p:cNvSpPr/>
          <p:nvPr/>
        </p:nvSpPr>
        <p:spPr>
          <a:xfrm>
            <a:off x="842425" y="732578"/>
            <a:ext cx="1788105" cy="263139"/>
          </a:xfrm>
          <a:custGeom>
            <a:rect b="b" l="l" r="r" t="t"/>
            <a:pathLst>
              <a:path extrusionOk="0" h="14875" w="101080">
                <a:moveTo>
                  <a:pt x="1" y="0"/>
                </a:moveTo>
                <a:lnTo>
                  <a:pt x="1" y="14875"/>
                </a:lnTo>
                <a:lnTo>
                  <a:pt x="101079" y="14875"/>
                </a:lnTo>
                <a:lnTo>
                  <a:pt x="101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0"/>
          <p:cNvSpPr/>
          <p:nvPr/>
        </p:nvSpPr>
        <p:spPr>
          <a:xfrm>
            <a:off x="2033401" y="4221571"/>
            <a:ext cx="118505" cy="93881"/>
          </a:xfrm>
          <a:custGeom>
            <a:rect b="b" l="l" r="r" t="t"/>
            <a:pathLst>
              <a:path extrusionOk="0" fill="none" h="5307" w="6699">
                <a:moveTo>
                  <a:pt x="4915" y="0"/>
                </a:moveTo>
                <a:cubicBezTo>
                  <a:pt x="3654" y="0"/>
                  <a:pt x="3349" y="957"/>
                  <a:pt x="3349" y="957"/>
                </a:cubicBezTo>
                <a:cubicBezTo>
                  <a:pt x="3349" y="957"/>
                  <a:pt x="3045" y="0"/>
                  <a:pt x="1784" y="0"/>
                </a:cubicBezTo>
                <a:cubicBezTo>
                  <a:pt x="87" y="0"/>
                  <a:pt x="0" y="1784"/>
                  <a:pt x="522" y="2610"/>
                </a:cubicBezTo>
                <a:cubicBezTo>
                  <a:pt x="1001" y="3393"/>
                  <a:pt x="3349" y="5307"/>
                  <a:pt x="3349" y="5307"/>
                </a:cubicBezTo>
                <a:cubicBezTo>
                  <a:pt x="3349" y="5307"/>
                  <a:pt x="5698" y="3393"/>
                  <a:pt x="6176" y="2610"/>
                </a:cubicBezTo>
                <a:cubicBezTo>
                  <a:pt x="6698" y="1784"/>
                  <a:pt x="6611" y="0"/>
                  <a:pt x="4915" y="0"/>
                </a:cubicBezTo>
                <a:close/>
              </a:path>
            </a:pathLst>
          </a:custGeom>
          <a:solidFill>
            <a:schemeClr val="accent2"/>
          </a:solid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 name="Google Shape;473;p40"/>
          <p:cNvGrpSpPr/>
          <p:nvPr/>
        </p:nvGrpSpPr>
        <p:grpSpPr>
          <a:xfrm>
            <a:off x="1318730" y="4209469"/>
            <a:ext cx="114649" cy="115427"/>
            <a:chOff x="1793000" y="5151750"/>
            <a:chExt cx="162025" cy="163125"/>
          </a:xfrm>
        </p:grpSpPr>
        <p:sp>
          <p:nvSpPr>
            <p:cNvPr id="474" name="Google Shape;474;p40"/>
            <p:cNvSpPr/>
            <p:nvPr/>
          </p:nvSpPr>
          <p:spPr>
            <a:xfrm>
              <a:off x="1793000" y="5151750"/>
              <a:ext cx="137025" cy="138125"/>
            </a:xfrm>
            <a:custGeom>
              <a:rect b="b" l="l" r="r" t="t"/>
              <a:pathLst>
                <a:path extrusionOk="0" fill="none" h="5525" w="5481">
                  <a:moveTo>
                    <a:pt x="4524" y="1001"/>
                  </a:moveTo>
                  <a:cubicBezTo>
                    <a:pt x="5480" y="1958"/>
                    <a:pt x="5480" y="3567"/>
                    <a:pt x="4524" y="4524"/>
                  </a:cubicBezTo>
                  <a:cubicBezTo>
                    <a:pt x="3523" y="5524"/>
                    <a:pt x="1957" y="5524"/>
                    <a:pt x="957" y="4524"/>
                  </a:cubicBezTo>
                  <a:cubicBezTo>
                    <a:pt x="0" y="3567"/>
                    <a:pt x="0" y="1958"/>
                    <a:pt x="957" y="1001"/>
                  </a:cubicBezTo>
                  <a:cubicBezTo>
                    <a:pt x="1914" y="1"/>
                    <a:pt x="3523" y="1"/>
                    <a:pt x="4524" y="1001"/>
                  </a:cubicBezTo>
                  <a:close/>
                </a:path>
              </a:pathLst>
            </a:custGeom>
            <a:solidFill>
              <a:schemeClr val="accent2"/>
            </a:solid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0"/>
            <p:cNvSpPr/>
            <p:nvPr/>
          </p:nvSpPr>
          <p:spPr>
            <a:xfrm>
              <a:off x="1906075" y="5264825"/>
              <a:ext cx="48950" cy="50050"/>
            </a:xfrm>
            <a:custGeom>
              <a:rect b="b" l="l" r="r" t="t"/>
              <a:pathLst>
                <a:path extrusionOk="0" fill="none" h="2002" w="1958">
                  <a:moveTo>
                    <a:pt x="1" y="1"/>
                  </a:moveTo>
                  <a:lnTo>
                    <a:pt x="1958" y="2002"/>
                  </a:lnTo>
                </a:path>
              </a:pathLst>
            </a:custGeom>
            <a:solidFill>
              <a:schemeClr val="accent2"/>
            </a:solid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40"/>
          <p:cNvGrpSpPr/>
          <p:nvPr/>
        </p:nvGrpSpPr>
        <p:grpSpPr>
          <a:xfrm>
            <a:off x="1680331" y="4214086"/>
            <a:ext cx="109289" cy="106193"/>
            <a:chOff x="2304025" y="5158275"/>
            <a:chExt cx="154450" cy="150075"/>
          </a:xfrm>
        </p:grpSpPr>
        <p:sp>
          <p:nvSpPr>
            <p:cNvPr id="477" name="Google Shape;477;p40"/>
            <p:cNvSpPr/>
            <p:nvPr/>
          </p:nvSpPr>
          <p:spPr>
            <a:xfrm>
              <a:off x="2380150" y="5187625"/>
              <a:ext cx="1125" cy="94625"/>
            </a:xfrm>
            <a:custGeom>
              <a:rect b="b" l="l" r="r" t="t"/>
              <a:pathLst>
                <a:path extrusionOk="0" fill="none" h="3785" w="45">
                  <a:moveTo>
                    <a:pt x="1" y="1"/>
                  </a:moveTo>
                  <a:cubicBezTo>
                    <a:pt x="1" y="1"/>
                    <a:pt x="44" y="3785"/>
                    <a:pt x="1" y="3741"/>
                  </a:cubicBezTo>
                </a:path>
              </a:pathLst>
            </a:custGeom>
            <a:solidFill>
              <a:schemeClr val="accent2"/>
            </a:solid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0"/>
            <p:cNvSpPr/>
            <p:nvPr/>
          </p:nvSpPr>
          <p:spPr>
            <a:xfrm>
              <a:off x="2332300" y="5233300"/>
              <a:ext cx="94625" cy="1125"/>
            </a:xfrm>
            <a:custGeom>
              <a:rect b="b" l="l" r="r" t="t"/>
              <a:pathLst>
                <a:path extrusionOk="0" fill="none" h="45" w="3785">
                  <a:moveTo>
                    <a:pt x="3785" y="1"/>
                  </a:moveTo>
                  <a:cubicBezTo>
                    <a:pt x="3785" y="1"/>
                    <a:pt x="1" y="44"/>
                    <a:pt x="44" y="1"/>
                  </a:cubicBezTo>
                </a:path>
              </a:pathLst>
            </a:custGeom>
            <a:solidFill>
              <a:schemeClr val="accent2"/>
            </a:solid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0"/>
            <p:cNvSpPr/>
            <p:nvPr/>
          </p:nvSpPr>
          <p:spPr>
            <a:xfrm>
              <a:off x="2304025" y="5158275"/>
              <a:ext cx="154450" cy="150075"/>
            </a:xfrm>
            <a:custGeom>
              <a:rect b="b" l="l" r="r" t="t"/>
              <a:pathLst>
                <a:path extrusionOk="0" fill="none" h="6003" w="6178">
                  <a:moveTo>
                    <a:pt x="1480" y="1"/>
                  </a:moveTo>
                  <a:lnTo>
                    <a:pt x="4698" y="1"/>
                  </a:lnTo>
                  <a:cubicBezTo>
                    <a:pt x="5525" y="1"/>
                    <a:pt x="6177" y="653"/>
                    <a:pt x="6177" y="1479"/>
                  </a:cubicBezTo>
                  <a:lnTo>
                    <a:pt x="6177" y="4567"/>
                  </a:lnTo>
                  <a:cubicBezTo>
                    <a:pt x="6177" y="5350"/>
                    <a:pt x="5525" y="6003"/>
                    <a:pt x="4698" y="6003"/>
                  </a:cubicBezTo>
                  <a:lnTo>
                    <a:pt x="1480" y="6003"/>
                  </a:lnTo>
                  <a:cubicBezTo>
                    <a:pt x="653" y="6003"/>
                    <a:pt x="1" y="5350"/>
                    <a:pt x="1" y="4567"/>
                  </a:cubicBezTo>
                  <a:lnTo>
                    <a:pt x="1" y="1479"/>
                  </a:lnTo>
                  <a:cubicBezTo>
                    <a:pt x="1" y="653"/>
                    <a:pt x="653" y="1"/>
                    <a:pt x="1480" y="1"/>
                  </a:cubicBezTo>
                  <a:close/>
                </a:path>
              </a:pathLst>
            </a:custGeom>
            <a:solidFill>
              <a:schemeClr val="accent2"/>
            </a:solid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40"/>
          <p:cNvSpPr/>
          <p:nvPr/>
        </p:nvSpPr>
        <p:spPr>
          <a:xfrm>
            <a:off x="967063" y="4213876"/>
            <a:ext cx="105432" cy="107732"/>
          </a:xfrm>
          <a:custGeom>
            <a:rect b="b" l="l" r="r" t="t"/>
            <a:pathLst>
              <a:path extrusionOk="0" h="6090" w="5960">
                <a:moveTo>
                  <a:pt x="2958" y="1"/>
                </a:moveTo>
                <a:lnTo>
                  <a:pt x="1" y="2784"/>
                </a:lnTo>
                <a:lnTo>
                  <a:pt x="1" y="6090"/>
                </a:lnTo>
                <a:lnTo>
                  <a:pt x="2045" y="6090"/>
                </a:lnTo>
                <a:lnTo>
                  <a:pt x="2045" y="4480"/>
                </a:lnTo>
                <a:cubicBezTo>
                  <a:pt x="2045" y="3958"/>
                  <a:pt x="2480" y="3567"/>
                  <a:pt x="2958" y="3567"/>
                </a:cubicBezTo>
                <a:cubicBezTo>
                  <a:pt x="3480" y="3567"/>
                  <a:pt x="3872" y="3958"/>
                  <a:pt x="3872" y="4480"/>
                </a:cubicBezTo>
                <a:lnTo>
                  <a:pt x="3872" y="6090"/>
                </a:lnTo>
                <a:lnTo>
                  <a:pt x="5959" y="6090"/>
                </a:lnTo>
                <a:lnTo>
                  <a:pt x="5959" y="2784"/>
                </a:lnTo>
                <a:lnTo>
                  <a:pt x="2958" y="1"/>
                </a:lnTo>
                <a:close/>
              </a:path>
            </a:pathLst>
          </a:custGeom>
          <a:noFill/>
          <a:ln cap="rnd" cmpd="sng" w="10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 name="Google Shape;481;p40"/>
          <p:cNvGrpSpPr/>
          <p:nvPr/>
        </p:nvGrpSpPr>
        <p:grpSpPr>
          <a:xfrm>
            <a:off x="2401269" y="4214865"/>
            <a:ext cx="100798" cy="108493"/>
            <a:chOff x="3322875" y="5159375"/>
            <a:chExt cx="142450" cy="153325"/>
          </a:xfrm>
        </p:grpSpPr>
        <p:sp>
          <p:nvSpPr>
            <p:cNvPr id="482" name="Google Shape;482;p40"/>
            <p:cNvSpPr/>
            <p:nvPr/>
          </p:nvSpPr>
          <p:spPr>
            <a:xfrm>
              <a:off x="3355475" y="5159375"/>
              <a:ext cx="77225" cy="77225"/>
            </a:xfrm>
            <a:custGeom>
              <a:rect b="b" l="l" r="r" t="t"/>
              <a:pathLst>
                <a:path extrusionOk="0" fill="none" h="3089" w="3089">
                  <a:moveTo>
                    <a:pt x="3089" y="1566"/>
                  </a:moveTo>
                  <a:cubicBezTo>
                    <a:pt x="3089" y="2392"/>
                    <a:pt x="2393" y="3088"/>
                    <a:pt x="1523" y="3088"/>
                  </a:cubicBezTo>
                  <a:cubicBezTo>
                    <a:pt x="697" y="3088"/>
                    <a:pt x="1" y="2392"/>
                    <a:pt x="1" y="1566"/>
                  </a:cubicBezTo>
                  <a:cubicBezTo>
                    <a:pt x="1" y="696"/>
                    <a:pt x="697" y="0"/>
                    <a:pt x="1523" y="0"/>
                  </a:cubicBezTo>
                  <a:cubicBezTo>
                    <a:pt x="2393" y="0"/>
                    <a:pt x="3089" y="696"/>
                    <a:pt x="3089" y="1566"/>
                  </a:cubicBezTo>
                  <a:close/>
                </a:path>
              </a:pathLst>
            </a:custGeom>
            <a:solidFill>
              <a:schemeClr val="accent2"/>
            </a:solid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0"/>
            <p:cNvSpPr/>
            <p:nvPr/>
          </p:nvSpPr>
          <p:spPr>
            <a:xfrm>
              <a:off x="3322875" y="5258300"/>
              <a:ext cx="142450" cy="54400"/>
            </a:xfrm>
            <a:custGeom>
              <a:rect b="b" l="l" r="r" t="t"/>
              <a:pathLst>
                <a:path extrusionOk="0" fill="none" h="2176" w="5698">
                  <a:moveTo>
                    <a:pt x="0" y="2176"/>
                  </a:moveTo>
                  <a:lnTo>
                    <a:pt x="0" y="1697"/>
                  </a:lnTo>
                  <a:cubicBezTo>
                    <a:pt x="0" y="740"/>
                    <a:pt x="783" y="1"/>
                    <a:pt x="1696" y="1"/>
                  </a:cubicBezTo>
                  <a:lnTo>
                    <a:pt x="4001" y="1"/>
                  </a:lnTo>
                  <a:cubicBezTo>
                    <a:pt x="4915" y="1"/>
                    <a:pt x="5698" y="740"/>
                    <a:pt x="5698" y="1697"/>
                  </a:cubicBezTo>
                  <a:lnTo>
                    <a:pt x="5698" y="2176"/>
                  </a:lnTo>
                </a:path>
              </a:pathLst>
            </a:custGeom>
            <a:solidFill>
              <a:schemeClr val="accent2"/>
            </a:solid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 name="Google Shape;484;p40"/>
          <p:cNvGrpSpPr/>
          <p:nvPr/>
        </p:nvGrpSpPr>
        <p:grpSpPr>
          <a:xfrm>
            <a:off x="2442045" y="827212"/>
            <a:ext cx="113110" cy="93120"/>
            <a:chOff x="3380500" y="371850"/>
            <a:chExt cx="159850" cy="131600"/>
          </a:xfrm>
        </p:grpSpPr>
        <p:sp>
          <p:nvSpPr>
            <p:cNvPr id="485" name="Google Shape;485;p40"/>
            <p:cNvSpPr/>
            <p:nvPr/>
          </p:nvSpPr>
          <p:spPr>
            <a:xfrm>
              <a:off x="3380500" y="371850"/>
              <a:ext cx="159850" cy="131600"/>
            </a:xfrm>
            <a:custGeom>
              <a:rect b="b" l="l" r="r" t="t"/>
              <a:pathLst>
                <a:path extrusionOk="0" fill="none" h="5264" w="6394">
                  <a:moveTo>
                    <a:pt x="0" y="175"/>
                  </a:moveTo>
                  <a:lnTo>
                    <a:pt x="1957" y="2393"/>
                  </a:lnTo>
                  <a:lnTo>
                    <a:pt x="2697" y="5263"/>
                  </a:lnTo>
                  <a:lnTo>
                    <a:pt x="6394" y="1"/>
                  </a:lnTo>
                  <a:close/>
                </a:path>
              </a:pathLst>
            </a:custGeom>
            <a:no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0"/>
            <p:cNvSpPr/>
            <p:nvPr/>
          </p:nvSpPr>
          <p:spPr>
            <a:xfrm>
              <a:off x="3429425" y="377300"/>
              <a:ext cx="100050" cy="54375"/>
            </a:xfrm>
            <a:custGeom>
              <a:rect b="b" l="l" r="r" t="t"/>
              <a:pathLst>
                <a:path extrusionOk="0" fill="none" h="2175" w="4002">
                  <a:moveTo>
                    <a:pt x="0" y="2175"/>
                  </a:moveTo>
                  <a:lnTo>
                    <a:pt x="4002" y="0"/>
                  </a:lnTo>
                </a:path>
              </a:pathLst>
            </a:custGeom>
            <a:no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 name="Google Shape;487;p40"/>
          <p:cNvGrpSpPr/>
          <p:nvPr/>
        </p:nvGrpSpPr>
        <p:grpSpPr>
          <a:xfrm>
            <a:off x="917096" y="826451"/>
            <a:ext cx="106971" cy="93881"/>
            <a:chOff x="1225400" y="370775"/>
            <a:chExt cx="151175" cy="132675"/>
          </a:xfrm>
        </p:grpSpPr>
        <p:sp>
          <p:nvSpPr>
            <p:cNvPr id="488" name="Google Shape;488;p40"/>
            <p:cNvSpPr/>
            <p:nvPr/>
          </p:nvSpPr>
          <p:spPr>
            <a:xfrm>
              <a:off x="1225400" y="370775"/>
              <a:ext cx="151175" cy="132675"/>
            </a:xfrm>
            <a:custGeom>
              <a:rect b="b" l="l" r="r" t="t"/>
              <a:pathLst>
                <a:path extrusionOk="0" fill="none" h="5307" w="6047">
                  <a:moveTo>
                    <a:pt x="6046" y="1218"/>
                  </a:moveTo>
                  <a:lnTo>
                    <a:pt x="6046" y="4741"/>
                  </a:lnTo>
                  <a:cubicBezTo>
                    <a:pt x="6046" y="5045"/>
                    <a:pt x="5829" y="5306"/>
                    <a:pt x="5524" y="5306"/>
                  </a:cubicBezTo>
                  <a:lnTo>
                    <a:pt x="566" y="5306"/>
                  </a:lnTo>
                  <a:cubicBezTo>
                    <a:pt x="262" y="5306"/>
                    <a:pt x="1" y="5045"/>
                    <a:pt x="1" y="4741"/>
                  </a:cubicBezTo>
                  <a:lnTo>
                    <a:pt x="1" y="1218"/>
                  </a:lnTo>
                  <a:cubicBezTo>
                    <a:pt x="1" y="914"/>
                    <a:pt x="262" y="696"/>
                    <a:pt x="566" y="696"/>
                  </a:cubicBezTo>
                  <a:lnTo>
                    <a:pt x="1262" y="696"/>
                  </a:lnTo>
                  <a:lnTo>
                    <a:pt x="1349" y="435"/>
                  </a:lnTo>
                  <a:cubicBezTo>
                    <a:pt x="1393" y="174"/>
                    <a:pt x="1610" y="0"/>
                    <a:pt x="1784" y="0"/>
                  </a:cubicBezTo>
                  <a:lnTo>
                    <a:pt x="4263" y="0"/>
                  </a:lnTo>
                  <a:cubicBezTo>
                    <a:pt x="4481" y="0"/>
                    <a:pt x="4655" y="174"/>
                    <a:pt x="4742" y="435"/>
                  </a:cubicBezTo>
                  <a:lnTo>
                    <a:pt x="4829" y="696"/>
                  </a:lnTo>
                  <a:lnTo>
                    <a:pt x="5524" y="696"/>
                  </a:lnTo>
                  <a:cubicBezTo>
                    <a:pt x="5829" y="696"/>
                    <a:pt x="6046" y="914"/>
                    <a:pt x="6046" y="1218"/>
                  </a:cubicBezTo>
                  <a:close/>
                </a:path>
              </a:pathLst>
            </a:custGeom>
            <a:no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0"/>
            <p:cNvSpPr/>
            <p:nvPr/>
          </p:nvSpPr>
          <p:spPr>
            <a:xfrm>
              <a:off x="1267825" y="407725"/>
              <a:ext cx="67425" cy="67450"/>
            </a:xfrm>
            <a:custGeom>
              <a:rect b="b" l="l" r="r" t="t"/>
              <a:pathLst>
                <a:path extrusionOk="0" fill="none" h="2698" w="2697">
                  <a:moveTo>
                    <a:pt x="2697" y="1349"/>
                  </a:moveTo>
                  <a:cubicBezTo>
                    <a:pt x="2697" y="2089"/>
                    <a:pt x="2088" y="2698"/>
                    <a:pt x="1348" y="2698"/>
                  </a:cubicBezTo>
                  <a:cubicBezTo>
                    <a:pt x="609" y="2698"/>
                    <a:pt x="0" y="2089"/>
                    <a:pt x="0" y="1349"/>
                  </a:cubicBezTo>
                  <a:cubicBezTo>
                    <a:pt x="0" y="610"/>
                    <a:pt x="609" y="1"/>
                    <a:pt x="1348" y="1"/>
                  </a:cubicBezTo>
                  <a:cubicBezTo>
                    <a:pt x="2088" y="1"/>
                    <a:pt x="2697" y="610"/>
                    <a:pt x="2697" y="1349"/>
                  </a:cubicBezTo>
                  <a:close/>
                </a:path>
              </a:pathLst>
            </a:custGeom>
            <a:noFill/>
            <a:ln cap="rnd" cmpd="sng" w="6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40"/>
          <p:cNvGrpSpPr/>
          <p:nvPr/>
        </p:nvGrpSpPr>
        <p:grpSpPr>
          <a:xfrm>
            <a:off x="2498210" y="1583530"/>
            <a:ext cx="69256" cy="13869"/>
            <a:chOff x="3459875" y="1440700"/>
            <a:chExt cx="97875" cy="19600"/>
          </a:xfrm>
        </p:grpSpPr>
        <p:sp>
          <p:nvSpPr>
            <p:cNvPr id="491" name="Google Shape;491;p40"/>
            <p:cNvSpPr/>
            <p:nvPr/>
          </p:nvSpPr>
          <p:spPr>
            <a:xfrm>
              <a:off x="3459875" y="1440700"/>
              <a:ext cx="19600" cy="19600"/>
            </a:xfrm>
            <a:custGeom>
              <a:rect b="b" l="l" r="r" t="t"/>
              <a:pathLst>
                <a:path extrusionOk="0" h="784" w="784">
                  <a:moveTo>
                    <a:pt x="392" y="0"/>
                  </a:moveTo>
                  <a:cubicBezTo>
                    <a:pt x="174" y="0"/>
                    <a:pt x="0" y="174"/>
                    <a:pt x="0" y="392"/>
                  </a:cubicBezTo>
                  <a:cubicBezTo>
                    <a:pt x="0" y="609"/>
                    <a:pt x="174" y="783"/>
                    <a:pt x="392" y="783"/>
                  </a:cubicBezTo>
                  <a:cubicBezTo>
                    <a:pt x="609" y="783"/>
                    <a:pt x="783" y="609"/>
                    <a:pt x="783" y="392"/>
                  </a:cubicBezTo>
                  <a:cubicBezTo>
                    <a:pt x="783" y="174"/>
                    <a:pt x="609" y="0"/>
                    <a:pt x="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0"/>
            <p:cNvSpPr/>
            <p:nvPr/>
          </p:nvSpPr>
          <p:spPr>
            <a:xfrm>
              <a:off x="3500100" y="1440700"/>
              <a:ext cx="18500" cy="19600"/>
            </a:xfrm>
            <a:custGeom>
              <a:rect b="b" l="l" r="r" t="t"/>
              <a:pathLst>
                <a:path extrusionOk="0" h="784" w="740">
                  <a:moveTo>
                    <a:pt x="348" y="0"/>
                  </a:moveTo>
                  <a:cubicBezTo>
                    <a:pt x="131" y="0"/>
                    <a:pt x="0" y="174"/>
                    <a:pt x="0" y="392"/>
                  </a:cubicBezTo>
                  <a:cubicBezTo>
                    <a:pt x="0" y="609"/>
                    <a:pt x="131" y="783"/>
                    <a:pt x="348" y="783"/>
                  </a:cubicBezTo>
                  <a:cubicBezTo>
                    <a:pt x="566" y="783"/>
                    <a:pt x="740" y="609"/>
                    <a:pt x="740" y="392"/>
                  </a:cubicBezTo>
                  <a:cubicBezTo>
                    <a:pt x="740" y="174"/>
                    <a:pt x="566" y="0"/>
                    <a:pt x="3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0"/>
            <p:cNvSpPr/>
            <p:nvPr/>
          </p:nvSpPr>
          <p:spPr>
            <a:xfrm>
              <a:off x="3539250" y="1440700"/>
              <a:ext cx="18500" cy="19600"/>
            </a:xfrm>
            <a:custGeom>
              <a:rect b="b" l="l" r="r" t="t"/>
              <a:pathLst>
                <a:path extrusionOk="0" h="784" w="740">
                  <a:moveTo>
                    <a:pt x="348" y="0"/>
                  </a:moveTo>
                  <a:cubicBezTo>
                    <a:pt x="174" y="0"/>
                    <a:pt x="0" y="174"/>
                    <a:pt x="0" y="392"/>
                  </a:cubicBezTo>
                  <a:cubicBezTo>
                    <a:pt x="0" y="609"/>
                    <a:pt x="174" y="783"/>
                    <a:pt x="348" y="783"/>
                  </a:cubicBezTo>
                  <a:cubicBezTo>
                    <a:pt x="566" y="783"/>
                    <a:pt x="740" y="609"/>
                    <a:pt x="740" y="392"/>
                  </a:cubicBezTo>
                  <a:cubicBezTo>
                    <a:pt x="740" y="174"/>
                    <a:pt x="566" y="0"/>
                    <a:pt x="3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 name="Google Shape;494;p40"/>
          <p:cNvGrpSpPr/>
          <p:nvPr/>
        </p:nvGrpSpPr>
        <p:grpSpPr>
          <a:xfrm>
            <a:off x="1668036" y="3819387"/>
            <a:ext cx="133878" cy="26181"/>
            <a:chOff x="2286650" y="4600475"/>
            <a:chExt cx="189200" cy="37000"/>
          </a:xfrm>
        </p:grpSpPr>
        <p:sp>
          <p:nvSpPr>
            <p:cNvPr id="495" name="Google Shape;495;p40"/>
            <p:cNvSpPr/>
            <p:nvPr/>
          </p:nvSpPr>
          <p:spPr>
            <a:xfrm>
              <a:off x="2286650" y="4600475"/>
              <a:ext cx="36975" cy="37000"/>
            </a:xfrm>
            <a:custGeom>
              <a:rect b="b" l="l" r="r" t="t"/>
              <a:pathLst>
                <a:path extrusionOk="0" h="1480" w="1479">
                  <a:moveTo>
                    <a:pt x="739" y="1"/>
                  </a:moveTo>
                  <a:cubicBezTo>
                    <a:pt x="305" y="1"/>
                    <a:pt x="0" y="305"/>
                    <a:pt x="0" y="740"/>
                  </a:cubicBezTo>
                  <a:cubicBezTo>
                    <a:pt x="0" y="1131"/>
                    <a:pt x="305" y="1479"/>
                    <a:pt x="739" y="1479"/>
                  </a:cubicBezTo>
                  <a:cubicBezTo>
                    <a:pt x="1131" y="1479"/>
                    <a:pt x="1479" y="1131"/>
                    <a:pt x="1479" y="740"/>
                  </a:cubicBezTo>
                  <a:cubicBezTo>
                    <a:pt x="1479" y="305"/>
                    <a:pt x="1131" y="1"/>
                    <a:pt x="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0"/>
            <p:cNvSpPr/>
            <p:nvPr/>
          </p:nvSpPr>
          <p:spPr>
            <a:xfrm>
              <a:off x="2362750" y="4600475"/>
              <a:ext cx="37000" cy="37000"/>
            </a:xfrm>
            <a:custGeom>
              <a:rect b="b" l="l" r="r" t="t"/>
              <a:pathLst>
                <a:path extrusionOk="0" h="1480" w="1480">
                  <a:moveTo>
                    <a:pt x="740" y="1"/>
                  </a:moveTo>
                  <a:cubicBezTo>
                    <a:pt x="305" y="1"/>
                    <a:pt x="1" y="305"/>
                    <a:pt x="1" y="740"/>
                  </a:cubicBezTo>
                  <a:cubicBezTo>
                    <a:pt x="1" y="1131"/>
                    <a:pt x="305" y="1479"/>
                    <a:pt x="740" y="1479"/>
                  </a:cubicBezTo>
                  <a:cubicBezTo>
                    <a:pt x="1131" y="1479"/>
                    <a:pt x="1479" y="1131"/>
                    <a:pt x="1479" y="740"/>
                  </a:cubicBezTo>
                  <a:cubicBezTo>
                    <a:pt x="1479" y="305"/>
                    <a:pt x="1131"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0"/>
            <p:cNvSpPr/>
            <p:nvPr/>
          </p:nvSpPr>
          <p:spPr>
            <a:xfrm>
              <a:off x="2438875" y="4600475"/>
              <a:ext cx="36975" cy="37000"/>
            </a:xfrm>
            <a:custGeom>
              <a:rect b="b" l="l" r="r" t="t"/>
              <a:pathLst>
                <a:path extrusionOk="0" h="1480" w="1479">
                  <a:moveTo>
                    <a:pt x="740" y="1"/>
                  </a:moveTo>
                  <a:cubicBezTo>
                    <a:pt x="305" y="1"/>
                    <a:pt x="0" y="305"/>
                    <a:pt x="0" y="740"/>
                  </a:cubicBezTo>
                  <a:cubicBezTo>
                    <a:pt x="0" y="1131"/>
                    <a:pt x="305" y="1479"/>
                    <a:pt x="740" y="1479"/>
                  </a:cubicBezTo>
                  <a:cubicBezTo>
                    <a:pt x="1131" y="1479"/>
                    <a:pt x="1479" y="1131"/>
                    <a:pt x="1479" y="740"/>
                  </a:cubicBezTo>
                  <a:cubicBezTo>
                    <a:pt x="1479" y="305"/>
                    <a:pt x="1131"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 name="Google Shape;498;p40"/>
          <p:cNvSpPr/>
          <p:nvPr/>
        </p:nvSpPr>
        <p:spPr>
          <a:xfrm>
            <a:off x="2415770" y="3784582"/>
            <a:ext cx="86964" cy="107732"/>
          </a:xfrm>
          <a:custGeom>
            <a:rect b="b" l="l" r="r" t="t"/>
            <a:pathLst>
              <a:path extrusionOk="0" fill="none" h="6090" w="4916">
                <a:moveTo>
                  <a:pt x="0" y="0"/>
                </a:moveTo>
                <a:lnTo>
                  <a:pt x="4915" y="0"/>
                </a:lnTo>
                <a:lnTo>
                  <a:pt x="4915" y="6089"/>
                </a:lnTo>
                <a:lnTo>
                  <a:pt x="2523" y="3436"/>
                </a:lnTo>
                <a:lnTo>
                  <a:pt x="0" y="6089"/>
                </a:lnTo>
                <a:close/>
              </a:path>
            </a:pathLst>
          </a:custGeom>
          <a:solidFill>
            <a:schemeClr val="accent2"/>
          </a:solidFill>
          <a:ln cap="rnd" cmpd="sng" w="5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 name="Google Shape;499;p40"/>
          <p:cNvGrpSpPr/>
          <p:nvPr/>
        </p:nvGrpSpPr>
        <p:grpSpPr>
          <a:xfrm>
            <a:off x="1312574" y="3790145"/>
            <a:ext cx="102337" cy="83886"/>
            <a:chOff x="1784300" y="4559150"/>
            <a:chExt cx="144625" cy="118550"/>
          </a:xfrm>
        </p:grpSpPr>
        <p:sp>
          <p:nvSpPr>
            <p:cNvPr id="500" name="Google Shape;500;p40"/>
            <p:cNvSpPr/>
            <p:nvPr/>
          </p:nvSpPr>
          <p:spPr>
            <a:xfrm>
              <a:off x="1784300" y="4559150"/>
              <a:ext cx="144625" cy="118550"/>
            </a:xfrm>
            <a:custGeom>
              <a:rect b="b" l="l" r="r" t="t"/>
              <a:pathLst>
                <a:path extrusionOk="0" fill="none" h="4742" w="5785">
                  <a:moveTo>
                    <a:pt x="0" y="218"/>
                  </a:moveTo>
                  <a:lnTo>
                    <a:pt x="1783" y="2175"/>
                  </a:lnTo>
                  <a:lnTo>
                    <a:pt x="2436" y="4742"/>
                  </a:lnTo>
                  <a:lnTo>
                    <a:pt x="5785" y="1"/>
                  </a:lnTo>
                  <a:close/>
                </a:path>
              </a:pathLst>
            </a:custGeom>
            <a:solidFill>
              <a:schemeClr val="accent2"/>
            </a:solidFill>
            <a:ln cap="rnd" cmpd="sng" w="5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0"/>
            <p:cNvSpPr/>
            <p:nvPr/>
          </p:nvSpPr>
          <p:spPr>
            <a:xfrm>
              <a:off x="1828875" y="4564600"/>
              <a:ext cx="89175" cy="48950"/>
            </a:xfrm>
            <a:custGeom>
              <a:rect b="b" l="l" r="r" t="t"/>
              <a:pathLst>
                <a:path extrusionOk="0" fill="none" h="1958" w="3567">
                  <a:moveTo>
                    <a:pt x="0" y="1957"/>
                  </a:moveTo>
                  <a:lnTo>
                    <a:pt x="3567" y="0"/>
                  </a:lnTo>
                </a:path>
              </a:pathLst>
            </a:custGeom>
            <a:solidFill>
              <a:schemeClr val="accent2"/>
            </a:solidFill>
            <a:ln cap="rnd" cmpd="sng" w="5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 name="Google Shape;502;p40"/>
          <p:cNvSpPr/>
          <p:nvPr/>
        </p:nvSpPr>
        <p:spPr>
          <a:xfrm>
            <a:off x="941679" y="3784582"/>
            <a:ext cx="112349" cy="89264"/>
          </a:xfrm>
          <a:custGeom>
            <a:rect b="b" l="l" r="r" t="t"/>
            <a:pathLst>
              <a:path extrusionOk="0" fill="none" h="5046" w="6351">
                <a:moveTo>
                  <a:pt x="4654" y="0"/>
                </a:moveTo>
                <a:cubicBezTo>
                  <a:pt x="3480" y="0"/>
                  <a:pt x="3176" y="914"/>
                  <a:pt x="3176" y="914"/>
                </a:cubicBezTo>
                <a:cubicBezTo>
                  <a:pt x="3176" y="914"/>
                  <a:pt x="2871" y="0"/>
                  <a:pt x="1740" y="0"/>
                </a:cubicBezTo>
                <a:cubicBezTo>
                  <a:pt x="88" y="0"/>
                  <a:pt x="1" y="1697"/>
                  <a:pt x="522" y="2479"/>
                </a:cubicBezTo>
                <a:cubicBezTo>
                  <a:pt x="957" y="3219"/>
                  <a:pt x="3176" y="5046"/>
                  <a:pt x="3176" y="5046"/>
                </a:cubicBezTo>
                <a:cubicBezTo>
                  <a:pt x="3176" y="5046"/>
                  <a:pt x="5394" y="3219"/>
                  <a:pt x="5872" y="2479"/>
                </a:cubicBezTo>
                <a:cubicBezTo>
                  <a:pt x="6351" y="1697"/>
                  <a:pt x="6264" y="0"/>
                  <a:pt x="4654" y="0"/>
                </a:cubicBezTo>
                <a:close/>
              </a:path>
            </a:pathLst>
          </a:custGeom>
          <a:solidFill>
            <a:schemeClr val="accent2"/>
          </a:solidFill>
          <a:ln cap="rnd" cmpd="sng" w="5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0"/>
          <p:cNvSpPr/>
          <p:nvPr/>
        </p:nvSpPr>
        <p:spPr>
          <a:xfrm>
            <a:off x="1127857" y="3785343"/>
            <a:ext cx="92359" cy="93120"/>
          </a:xfrm>
          <a:custGeom>
            <a:rect b="b" l="l" r="r" t="t"/>
            <a:pathLst>
              <a:path extrusionOk="0" fill="none" h="5264" w="5221">
                <a:moveTo>
                  <a:pt x="4481" y="4524"/>
                </a:moveTo>
                <a:cubicBezTo>
                  <a:pt x="4959" y="4046"/>
                  <a:pt x="5220" y="3393"/>
                  <a:pt x="5220" y="2654"/>
                </a:cubicBezTo>
                <a:cubicBezTo>
                  <a:pt x="5220" y="1175"/>
                  <a:pt x="4046" y="1"/>
                  <a:pt x="2611" y="1"/>
                </a:cubicBezTo>
                <a:cubicBezTo>
                  <a:pt x="1175" y="1"/>
                  <a:pt x="1" y="1175"/>
                  <a:pt x="1" y="2654"/>
                </a:cubicBezTo>
                <a:cubicBezTo>
                  <a:pt x="1" y="4089"/>
                  <a:pt x="1175" y="5264"/>
                  <a:pt x="2611" y="5264"/>
                </a:cubicBezTo>
                <a:cubicBezTo>
                  <a:pt x="3002" y="5264"/>
                  <a:pt x="3393" y="5177"/>
                  <a:pt x="3741" y="5003"/>
                </a:cubicBezTo>
                <a:lnTo>
                  <a:pt x="4742" y="5264"/>
                </a:lnTo>
                <a:close/>
              </a:path>
            </a:pathLst>
          </a:custGeom>
          <a:solidFill>
            <a:schemeClr val="accent2"/>
          </a:solidFill>
          <a:ln cap="rnd" cmpd="sng" w="54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0"/>
          <p:cNvSpPr txBox="1"/>
          <p:nvPr>
            <p:ph type="title"/>
          </p:nvPr>
        </p:nvSpPr>
        <p:spPr>
          <a:xfrm>
            <a:off x="4663950" y="920325"/>
            <a:ext cx="3582000" cy="114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what your page will look like</a:t>
            </a:r>
            <a:endParaRPr/>
          </a:p>
        </p:txBody>
      </p:sp>
      <p:sp>
        <p:nvSpPr>
          <p:cNvPr id="505" name="Google Shape;505;p40"/>
          <p:cNvSpPr/>
          <p:nvPr/>
        </p:nvSpPr>
        <p:spPr>
          <a:xfrm>
            <a:off x="3450650" y="808378"/>
            <a:ext cx="856800" cy="47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dk2"/>
                </a:solidFill>
                <a:latin typeface="Albert Sans"/>
                <a:ea typeface="Albert Sans"/>
                <a:cs typeface="Albert Sans"/>
                <a:sym typeface="Albert Sans"/>
              </a:rPr>
              <a:t>0</a:t>
            </a:r>
            <a:r>
              <a:rPr b="1" lang="en" sz="2300">
                <a:solidFill>
                  <a:schemeClr val="dk2"/>
                </a:solidFill>
                <a:latin typeface="Albert Sans"/>
                <a:ea typeface="Albert Sans"/>
                <a:cs typeface="Albert Sans"/>
                <a:sym typeface="Albert Sans"/>
              </a:rPr>
              <a:t>1.</a:t>
            </a:r>
            <a:endParaRPr b="1" sz="2300">
              <a:solidFill>
                <a:schemeClr val="dk2"/>
              </a:solidFill>
              <a:latin typeface="Albert Sans"/>
              <a:ea typeface="Albert Sans"/>
              <a:cs typeface="Albert Sans"/>
              <a:sym typeface="Albert Sans"/>
            </a:endParaRPr>
          </a:p>
        </p:txBody>
      </p:sp>
      <p:sp>
        <p:nvSpPr>
          <p:cNvPr id="506" name="Google Shape;506;p40"/>
          <p:cNvSpPr/>
          <p:nvPr/>
        </p:nvSpPr>
        <p:spPr>
          <a:xfrm>
            <a:off x="3450695" y="2333253"/>
            <a:ext cx="856800" cy="47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lt2"/>
                </a:solidFill>
                <a:latin typeface="Albert Sans"/>
                <a:ea typeface="Albert Sans"/>
                <a:cs typeface="Albert Sans"/>
                <a:sym typeface="Albert Sans"/>
              </a:rPr>
              <a:t>0</a:t>
            </a:r>
            <a:r>
              <a:rPr b="1" lang="en" sz="2300">
                <a:solidFill>
                  <a:schemeClr val="lt2"/>
                </a:solidFill>
                <a:latin typeface="Albert Sans"/>
                <a:ea typeface="Albert Sans"/>
                <a:cs typeface="Albert Sans"/>
                <a:sym typeface="Albert Sans"/>
              </a:rPr>
              <a:t>2.</a:t>
            </a:r>
            <a:endParaRPr b="1" sz="2300">
              <a:solidFill>
                <a:schemeClr val="lt2"/>
              </a:solidFill>
              <a:latin typeface="Albert Sans"/>
              <a:ea typeface="Albert Sans"/>
              <a:cs typeface="Albert Sans"/>
              <a:sym typeface="Albert Sans"/>
            </a:endParaRPr>
          </a:p>
        </p:txBody>
      </p:sp>
      <p:sp>
        <p:nvSpPr>
          <p:cNvPr id="507" name="Google Shape;507;p40"/>
          <p:cNvSpPr/>
          <p:nvPr/>
        </p:nvSpPr>
        <p:spPr>
          <a:xfrm>
            <a:off x="3450695" y="3858103"/>
            <a:ext cx="856800" cy="47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accent2"/>
                </a:solidFill>
                <a:latin typeface="Albert Sans"/>
                <a:ea typeface="Albert Sans"/>
                <a:cs typeface="Albert Sans"/>
                <a:sym typeface="Albert Sans"/>
              </a:rPr>
              <a:t>0</a:t>
            </a:r>
            <a:r>
              <a:rPr b="1" lang="en" sz="2300">
                <a:solidFill>
                  <a:schemeClr val="accent2"/>
                </a:solidFill>
                <a:latin typeface="Albert Sans"/>
                <a:ea typeface="Albert Sans"/>
                <a:cs typeface="Albert Sans"/>
                <a:sym typeface="Albert Sans"/>
              </a:rPr>
              <a:t>3.</a:t>
            </a:r>
            <a:endParaRPr b="1" sz="2300">
              <a:solidFill>
                <a:schemeClr val="accent2"/>
              </a:solidFill>
              <a:latin typeface="Albert Sans"/>
              <a:ea typeface="Albert Sans"/>
              <a:cs typeface="Albert Sans"/>
              <a:sym typeface="Albert Sans"/>
            </a:endParaRPr>
          </a:p>
        </p:txBody>
      </p:sp>
      <p:cxnSp>
        <p:nvCxnSpPr>
          <p:cNvPr id="508" name="Google Shape;508;p40"/>
          <p:cNvCxnSpPr>
            <a:stCxn id="505" idx="1"/>
            <a:endCxn id="509" idx="3"/>
          </p:cNvCxnSpPr>
          <p:nvPr/>
        </p:nvCxnSpPr>
        <p:spPr>
          <a:xfrm flipH="1">
            <a:off x="1801850" y="1046878"/>
            <a:ext cx="1648800" cy="542100"/>
          </a:xfrm>
          <a:prstGeom prst="bentConnector3">
            <a:avLst>
              <a:gd fmla="val 30049" name="adj1"/>
            </a:avLst>
          </a:prstGeom>
          <a:noFill/>
          <a:ln cap="flat" cmpd="sng" w="9525">
            <a:solidFill>
              <a:schemeClr val="dk2"/>
            </a:solidFill>
            <a:prstDash val="solid"/>
            <a:round/>
            <a:headEnd len="med" w="med" type="none"/>
            <a:tailEnd len="med" w="med" type="oval"/>
          </a:ln>
        </p:spPr>
      </p:cxnSp>
      <p:cxnSp>
        <p:nvCxnSpPr>
          <p:cNvPr id="510" name="Google Shape;510;p40"/>
          <p:cNvCxnSpPr>
            <a:stCxn id="506" idx="1"/>
            <a:endCxn id="511" idx="3"/>
          </p:cNvCxnSpPr>
          <p:nvPr/>
        </p:nvCxnSpPr>
        <p:spPr>
          <a:xfrm flipH="1">
            <a:off x="2604095" y="2571753"/>
            <a:ext cx="846600" cy="147300"/>
          </a:xfrm>
          <a:prstGeom prst="bentConnector3">
            <a:avLst>
              <a:gd fmla="val 49995" name="adj1"/>
            </a:avLst>
          </a:prstGeom>
          <a:noFill/>
          <a:ln cap="flat" cmpd="sng" w="9525">
            <a:solidFill>
              <a:schemeClr val="lt2"/>
            </a:solidFill>
            <a:prstDash val="solid"/>
            <a:round/>
            <a:headEnd len="med" w="med" type="none"/>
            <a:tailEnd len="med" w="med" type="oval"/>
          </a:ln>
        </p:spPr>
      </p:cxnSp>
      <p:cxnSp>
        <p:nvCxnSpPr>
          <p:cNvPr id="512" name="Google Shape;512;p40"/>
          <p:cNvCxnSpPr>
            <a:stCxn id="507" idx="1"/>
          </p:cNvCxnSpPr>
          <p:nvPr/>
        </p:nvCxnSpPr>
        <p:spPr>
          <a:xfrm rot="10800000">
            <a:off x="1548995" y="3819403"/>
            <a:ext cx="1901700" cy="277200"/>
          </a:xfrm>
          <a:prstGeom prst="bentConnector3">
            <a:avLst>
              <a:gd fmla="val 50000" name="adj1"/>
            </a:avLst>
          </a:prstGeom>
          <a:noFill/>
          <a:ln cap="flat" cmpd="sng" w="9525">
            <a:solidFill>
              <a:schemeClr val="accent2"/>
            </a:solidFill>
            <a:prstDash val="solid"/>
            <a:round/>
            <a:headEnd len="med" w="med" type="none"/>
            <a:tailEnd len="med" w="med" type="oval"/>
          </a:ln>
        </p:spPr>
      </p:cxnSp>
      <p:sp>
        <p:nvSpPr>
          <p:cNvPr id="513" name="Google Shape;513;p40"/>
          <p:cNvSpPr/>
          <p:nvPr/>
        </p:nvSpPr>
        <p:spPr>
          <a:xfrm>
            <a:off x="837825" y="994145"/>
            <a:ext cx="1792705" cy="18"/>
          </a:xfrm>
          <a:custGeom>
            <a:rect b="b" l="l" r="r" t="t"/>
            <a:pathLst>
              <a:path extrusionOk="0" fill="none" h="1" w="101340">
                <a:moveTo>
                  <a:pt x="0" y="1"/>
                </a:moveTo>
                <a:lnTo>
                  <a:pt x="101339" y="1"/>
                </a:lnTo>
              </a:path>
            </a:pathLst>
          </a:custGeom>
          <a:noFill/>
          <a:ln cap="flat" cmpd="sng" w="3250">
            <a:solidFill>
              <a:srgbClr val="EDEDED"/>
            </a:solidFill>
            <a:prstDash val="solid"/>
            <a:miter lim="4349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 name="Google Shape;514;p40"/>
          <p:cNvGrpSpPr/>
          <p:nvPr/>
        </p:nvGrpSpPr>
        <p:grpSpPr>
          <a:xfrm>
            <a:off x="883255" y="1045719"/>
            <a:ext cx="307771" cy="307771"/>
            <a:chOff x="1177575" y="680650"/>
            <a:chExt cx="434950" cy="434950"/>
          </a:xfrm>
        </p:grpSpPr>
        <p:sp>
          <p:nvSpPr>
            <p:cNvPr id="515" name="Google Shape;515;p40"/>
            <p:cNvSpPr/>
            <p:nvPr/>
          </p:nvSpPr>
          <p:spPr>
            <a:xfrm>
              <a:off x="1183000" y="708300"/>
              <a:ext cx="424075" cy="379675"/>
            </a:xfrm>
            <a:custGeom>
              <a:rect b="b" l="l" r="r" t="t"/>
              <a:pathLst>
                <a:path extrusionOk="0" h="15187" w="16963">
                  <a:moveTo>
                    <a:pt x="8453" y="0"/>
                  </a:moveTo>
                  <a:cubicBezTo>
                    <a:pt x="5208" y="0"/>
                    <a:pt x="2213" y="2108"/>
                    <a:pt x="1218" y="5375"/>
                  </a:cubicBezTo>
                  <a:cubicBezTo>
                    <a:pt x="1" y="9377"/>
                    <a:pt x="2262" y="13639"/>
                    <a:pt x="6264" y="14857"/>
                  </a:cubicBezTo>
                  <a:cubicBezTo>
                    <a:pt x="7005" y="15080"/>
                    <a:pt x="7751" y="15186"/>
                    <a:pt x="8484" y="15186"/>
                  </a:cubicBezTo>
                  <a:cubicBezTo>
                    <a:pt x="11753" y="15186"/>
                    <a:pt x="14750" y="13072"/>
                    <a:pt x="15745" y="9768"/>
                  </a:cubicBezTo>
                  <a:cubicBezTo>
                    <a:pt x="16963" y="5767"/>
                    <a:pt x="14701" y="1548"/>
                    <a:pt x="10656" y="330"/>
                  </a:cubicBezTo>
                  <a:cubicBezTo>
                    <a:pt x="9922" y="107"/>
                    <a:pt x="9181" y="0"/>
                    <a:pt x="8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0"/>
            <p:cNvSpPr/>
            <p:nvPr/>
          </p:nvSpPr>
          <p:spPr>
            <a:xfrm>
              <a:off x="1177575" y="680650"/>
              <a:ext cx="434950" cy="434950"/>
            </a:xfrm>
            <a:custGeom>
              <a:rect b="b" l="l" r="r" t="t"/>
              <a:pathLst>
                <a:path extrusionOk="0" h="17398" w="17398">
                  <a:moveTo>
                    <a:pt x="8699" y="305"/>
                  </a:moveTo>
                  <a:cubicBezTo>
                    <a:pt x="13309" y="305"/>
                    <a:pt x="17049" y="4089"/>
                    <a:pt x="17049" y="8699"/>
                  </a:cubicBezTo>
                  <a:cubicBezTo>
                    <a:pt x="17049" y="13310"/>
                    <a:pt x="13309" y="17050"/>
                    <a:pt x="8699" y="17050"/>
                  </a:cubicBezTo>
                  <a:cubicBezTo>
                    <a:pt x="4088" y="17050"/>
                    <a:pt x="348" y="13310"/>
                    <a:pt x="348" y="8699"/>
                  </a:cubicBezTo>
                  <a:cubicBezTo>
                    <a:pt x="348" y="4089"/>
                    <a:pt x="4088" y="305"/>
                    <a:pt x="8699" y="305"/>
                  </a:cubicBezTo>
                  <a:close/>
                  <a:moveTo>
                    <a:pt x="8699" y="1"/>
                  </a:moveTo>
                  <a:cubicBezTo>
                    <a:pt x="3914" y="1"/>
                    <a:pt x="0" y="3915"/>
                    <a:pt x="0" y="8699"/>
                  </a:cubicBezTo>
                  <a:cubicBezTo>
                    <a:pt x="0" y="13484"/>
                    <a:pt x="3914" y="17398"/>
                    <a:pt x="8699" y="17398"/>
                  </a:cubicBezTo>
                  <a:cubicBezTo>
                    <a:pt x="13483" y="17398"/>
                    <a:pt x="17397" y="13484"/>
                    <a:pt x="17397" y="8699"/>
                  </a:cubicBezTo>
                  <a:cubicBezTo>
                    <a:pt x="17397" y="3915"/>
                    <a:pt x="13483" y="1"/>
                    <a:pt x="8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40"/>
          <p:cNvGrpSpPr/>
          <p:nvPr/>
        </p:nvGrpSpPr>
        <p:grpSpPr>
          <a:xfrm>
            <a:off x="1228705" y="1045719"/>
            <a:ext cx="402412" cy="307771"/>
            <a:chOff x="1665775" y="680650"/>
            <a:chExt cx="568700" cy="434950"/>
          </a:xfrm>
        </p:grpSpPr>
        <p:sp>
          <p:nvSpPr>
            <p:cNvPr id="518" name="Google Shape;518;p40"/>
            <p:cNvSpPr/>
            <p:nvPr/>
          </p:nvSpPr>
          <p:spPr>
            <a:xfrm>
              <a:off x="1760375" y="711375"/>
              <a:ext cx="379500" cy="372700"/>
            </a:xfrm>
            <a:custGeom>
              <a:rect b="b" l="l" r="r" t="t"/>
              <a:pathLst>
                <a:path extrusionOk="0" h="14908" w="15180">
                  <a:moveTo>
                    <a:pt x="7590" y="0"/>
                  </a:moveTo>
                  <a:cubicBezTo>
                    <a:pt x="3806" y="0"/>
                    <a:pt x="22" y="2490"/>
                    <a:pt x="0" y="7470"/>
                  </a:cubicBezTo>
                  <a:cubicBezTo>
                    <a:pt x="22" y="12429"/>
                    <a:pt x="3806" y="14908"/>
                    <a:pt x="7590" y="14908"/>
                  </a:cubicBezTo>
                  <a:cubicBezTo>
                    <a:pt x="11374" y="14908"/>
                    <a:pt x="15158" y="12429"/>
                    <a:pt x="15180" y="7470"/>
                  </a:cubicBezTo>
                  <a:cubicBezTo>
                    <a:pt x="15158" y="2490"/>
                    <a:pt x="11374" y="0"/>
                    <a:pt x="75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0"/>
            <p:cNvSpPr/>
            <p:nvPr/>
          </p:nvSpPr>
          <p:spPr>
            <a:xfrm>
              <a:off x="1665775" y="680650"/>
              <a:ext cx="568700" cy="434950"/>
            </a:xfrm>
            <a:custGeom>
              <a:rect b="b" l="l" r="r" t="t"/>
              <a:pathLst>
                <a:path extrusionOk="0" h="17398" w="22748">
                  <a:moveTo>
                    <a:pt x="11352" y="305"/>
                  </a:moveTo>
                  <a:cubicBezTo>
                    <a:pt x="22313" y="392"/>
                    <a:pt x="22313" y="17007"/>
                    <a:pt x="11352" y="17050"/>
                  </a:cubicBezTo>
                  <a:cubicBezTo>
                    <a:pt x="435" y="17007"/>
                    <a:pt x="435" y="392"/>
                    <a:pt x="11352" y="305"/>
                  </a:cubicBezTo>
                  <a:close/>
                  <a:moveTo>
                    <a:pt x="11352" y="1"/>
                  </a:moveTo>
                  <a:cubicBezTo>
                    <a:pt x="1" y="44"/>
                    <a:pt x="1" y="17311"/>
                    <a:pt x="11352" y="17398"/>
                  </a:cubicBezTo>
                  <a:cubicBezTo>
                    <a:pt x="22747" y="17311"/>
                    <a:pt x="22747" y="44"/>
                    <a:pt x="113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40"/>
          <p:cNvGrpSpPr/>
          <p:nvPr/>
        </p:nvGrpSpPr>
        <p:grpSpPr>
          <a:xfrm>
            <a:off x="1707273" y="1045719"/>
            <a:ext cx="307771" cy="307771"/>
            <a:chOff x="2342100" y="680650"/>
            <a:chExt cx="434950" cy="434950"/>
          </a:xfrm>
        </p:grpSpPr>
        <p:sp>
          <p:nvSpPr>
            <p:cNvPr id="521" name="Google Shape;521;p40"/>
            <p:cNvSpPr/>
            <p:nvPr/>
          </p:nvSpPr>
          <p:spPr>
            <a:xfrm>
              <a:off x="2355150" y="708425"/>
              <a:ext cx="408850" cy="379375"/>
            </a:xfrm>
            <a:custGeom>
              <a:rect b="b" l="l" r="r" t="t"/>
              <a:pathLst>
                <a:path extrusionOk="0" h="15175" w="16354">
                  <a:moveTo>
                    <a:pt x="8126" y="1"/>
                  </a:moveTo>
                  <a:cubicBezTo>
                    <a:pt x="4490" y="1"/>
                    <a:pt x="1281" y="2626"/>
                    <a:pt x="696" y="6371"/>
                  </a:cubicBezTo>
                  <a:cubicBezTo>
                    <a:pt x="0" y="10502"/>
                    <a:pt x="2827" y="14373"/>
                    <a:pt x="6959" y="15069"/>
                  </a:cubicBezTo>
                  <a:cubicBezTo>
                    <a:pt x="7381" y="15140"/>
                    <a:pt x="7800" y="15175"/>
                    <a:pt x="8214" y="15175"/>
                  </a:cubicBezTo>
                  <a:cubicBezTo>
                    <a:pt x="11856" y="15175"/>
                    <a:pt x="15072" y="12516"/>
                    <a:pt x="15658" y="8806"/>
                  </a:cubicBezTo>
                  <a:cubicBezTo>
                    <a:pt x="16354" y="4674"/>
                    <a:pt x="13527" y="760"/>
                    <a:pt x="9395" y="108"/>
                  </a:cubicBezTo>
                  <a:cubicBezTo>
                    <a:pt x="8968" y="36"/>
                    <a:pt x="8544" y="1"/>
                    <a:pt x="81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0"/>
            <p:cNvSpPr/>
            <p:nvPr/>
          </p:nvSpPr>
          <p:spPr>
            <a:xfrm>
              <a:off x="2342100" y="680650"/>
              <a:ext cx="434950" cy="434950"/>
            </a:xfrm>
            <a:custGeom>
              <a:rect b="b" l="l" r="r" t="t"/>
              <a:pathLst>
                <a:path extrusionOk="0" h="17398" w="17398">
                  <a:moveTo>
                    <a:pt x="8699" y="305"/>
                  </a:moveTo>
                  <a:cubicBezTo>
                    <a:pt x="13309" y="305"/>
                    <a:pt x="17050" y="4089"/>
                    <a:pt x="17050" y="8699"/>
                  </a:cubicBezTo>
                  <a:cubicBezTo>
                    <a:pt x="17050" y="13310"/>
                    <a:pt x="13309" y="17050"/>
                    <a:pt x="8699" y="17050"/>
                  </a:cubicBezTo>
                  <a:cubicBezTo>
                    <a:pt x="4089" y="17050"/>
                    <a:pt x="348" y="13310"/>
                    <a:pt x="348" y="8699"/>
                  </a:cubicBezTo>
                  <a:cubicBezTo>
                    <a:pt x="348" y="4089"/>
                    <a:pt x="4089" y="305"/>
                    <a:pt x="8699" y="305"/>
                  </a:cubicBezTo>
                  <a:close/>
                  <a:moveTo>
                    <a:pt x="8699" y="1"/>
                  </a:moveTo>
                  <a:cubicBezTo>
                    <a:pt x="3915" y="1"/>
                    <a:pt x="0" y="3915"/>
                    <a:pt x="0" y="8699"/>
                  </a:cubicBezTo>
                  <a:cubicBezTo>
                    <a:pt x="0" y="13484"/>
                    <a:pt x="3915" y="17398"/>
                    <a:pt x="8699" y="17398"/>
                  </a:cubicBezTo>
                  <a:cubicBezTo>
                    <a:pt x="13483" y="17398"/>
                    <a:pt x="17398" y="13484"/>
                    <a:pt x="17398" y="8699"/>
                  </a:cubicBezTo>
                  <a:cubicBezTo>
                    <a:pt x="17398" y="3915"/>
                    <a:pt x="13483" y="1"/>
                    <a:pt x="86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40"/>
          <p:cNvGrpSpPr/>
          <p:nvPr/>
        </p:nvGrpSpPr>
        <p:grpSpPr>
          <a:xfrm>
            <a:off x="2152742" y="1045719"/>
            <a:ext cx="307788" cy="307771"/>
            <a:chOff x="2971650" y="680650"/>
            <a:chExt cx="434975" cy="434950"/>
          </a:xfrm>
        </p:grpSpPr>
        <p:sp>
          <p:nvSpPr>
            <p:cNvPr id="524" name="Google Shape;524;p40"/>
            <p:cNvSpPr/>
            <p:nvPr/>
          </p:nvSpPr>
          <p:spPr>
            <a:xfrm>
              <a:off x="2980350" y="708275"/>
              <a:ext cx="416475" cy="379375"/>
            </a:xfrm>
            <a:custGeom>
              <a:rect b="b" l="l" r="r" t="t"/>
              <a:pathLst>
                <a:path extrusionOk="0" h="15175" w="16659">
                  <a:moveTo>
                    <a:pt x="8320" y="0"/>
                  </a:moveTo>
                  <a:cubicBezTo>
                    <a:pt x="4864" y="0"/>
                    <a:pt x="1735" y="2383"/>
                    <a:pt x="914" y="5855"/>
                  </a:cubicBezTo>
                  <a:cubicBezTo>
                    <a:pt x="1" y="9943"/>
                    <a:pt x="2523" y="14031"/>
                    <a:pt x="6612" y="14988"/>
                  </a:cubicBezTo>
                  <a:cubicBezTo>
                    <a:pt x="7176" y="15114"/>
                    <a:pt x="7741" y="15175"/>
                    <a:pt x="8297" y="15175"/>
                  </a:cubicBezTo>
                  <a:cubicBezTo>
                    <a:pt x="11770" y="15175"/>
                    <a:pt x="14921" y="12814"/>
                    <a:pt x="15745" y="9291"/>
                  </a:cubicBezTo>
                  <a:cubicBezTo>
                    <a:pt x="16659" y="5202"/>
                    <a:pt x="14136" y="1114"/>
                    <a:pt x="10048" y="201"/>
                  </a:cubicBezTo>
                  <a:cubicBezTo>
                    <a:pt x="9469" y="65"/>
                    <a:pt x="8890" y="0"/>
                    <a:pt x="83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0"/>
            <p:cNvSpPr/>
            <p:nvPr/>
          </p:nvSpPr>
          <p:spPr>
            <a:xfrm>
              <a:off x="2971650" y="680650"/>
              <a:ext cx="434975" cy="434950"/>
            </a:xfrm>
            <a:custGeom>
              <a:rect b="b" l="l" r="r" t="t"/>
              <a:pathLst>
                <a:path extrusionOk="0" h="17398" w="17399">
                  <a:moveTo>
                    <a:pt x="8699" y="305"/>
                  </a:moveTo>
                  <a:cubicBezTo>
                    <a:pt x="13310" y="305"/>
                    <a:pt x="17050" y="4089"/>
                    <a:pt x="17050" y="8699"/>
                  </a:cubicBezTo>
                  <a:cubicBezTo>
                    <a:pt x="17050" y="13310"/>
                    <a:pt x="13310" y="17050"/>
                    <a:pt x="8699" y="17050"/>
                  </a:cubicBezTo>
                  <a:cubicBezTo>
                    <a:pt x="4089" y="17050"/>
                    <a:pt x="305" y="13310"/>
                    <a:pt x="305" y="8699"/>
                  </a:cubicBezTo>
                  <a:cubicBezTo>
                    <a:pt x="305" y="4089"/>
                    <a:pt x="4089" y="305"/>
                    <a:pt x="8699" y="305"/>
                  </a:cubicBezTo>
                  <a:close/>
                  <a:moveTo>
                    <a:pt x="8699" y="1"/>
                  </a:moveTo>
                  <a:cubicBezTo>
                    <a:pt x="3872" y="1"/>
                    <a:pt x="1" y="3915"/>
                    <a:pt x="1" y="8699"/>
                  </a:cubicBezTo>
                  <a:cubicBezTo>
                    <a:pt x="1" y="13484"/>
                    <a:pt x="3872" y="17398"/>
                    <a:pt x="8699" y="17398"/>
                  </a:cubicBezTo>
                  <a:cubicBezTo>
                    <a:pt x="13484" y="17398"/>
                    <a:pt x="17398" y="13484"/>
                    <a:pt x="17398" y="8699"/>
                  </a:cubicBezTo>
                  <a:cubicBezTo>
                    <a:pt x="17398" y="3915"/>
                    <a:pt x="13484" y="1"/>
                    <a:pt x="86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 name="Google Shape;526;p40"/>
          <p:cNvSpPr/>
          <p:nvPr/>
        </p:nvSpPr>
        <p:spPr>
          <a:xfrm>
            <a:off x="882438" y="1511000"/>
            <a:ext cx="182366" cy="161121"/>
          </a:xfrm>
          <a:custGeom>
            <a:rect b="b" l="l" r="r" t="t"/>
            <a:pathLst>
              <a:path extrusionOk="0" h="9108" w="10309">
                <a:moveTo>
                  <a:pt x="5192" y="1"/>
                </a:moveTo>
                <a:cubicBezTo>
                  <a:pt x="3794" y="1"/>
                  <a:pt x="2409" y="637"/>
                  <a:pt x="1523" y="1836"/>
                </a:cubicBezTo>
                <a:cubicBezTo>
                  <a:pt x="1" y="3836"/>
                  <a:pt x="436" y="6707"/>
                  <a:pt x="2436" y="8229"/>
                </a:cubicBezTo>
                <a:cubicBezTo>
                  <a:pt x="3256" y="8822"/>
                  <a:pt x="4201" y="9107"/>
                  <a:pt x="5138" y="9107"/>
                </a:cubicBezTo>
                <a:cubicBezTo>
                  <a:pt x="6538" y="9107"/>
                  <a:pt x="7918" y="8471"/>
                  <a:pt x="8830" y="7272"/>
                </a:cubicBezTo>
                <a:cubicBezTo>
                  <a:pt x="10308" y="5272"/>
                  <a:pt x="9917" y="2401"/>
                  <a:pt x="7873" y="879"/>
                </a:cubicBezTo>
                <a:cubicBezTo>
                  <a:pt x="7071" y="286"/>
                  <a:pt x="6129" y="1"/>
                  <a:pt x="5192" y="1"/>
                </a:cubicBez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0"/>
          <p:cNvSpPr/>
          <p:nvPr/>
        </p:nvSpPr>
        <p:spPr>
          <a:xfrm>
            <a:off x="837830" y="1736581"/>
            <a:ext cx="1792823" cy="1965058"/>
          </a:xfrm>
          <a:custGeom>
            <a:rect b="b" l="l" r="r" t="t"/>
            <a:pathLst>
              <a:path extrusionOk="0" h="111083" w="110822">
                <a:moveTo>
                  <a:pt x="1" y="1"/>
                </a:moveTo>
                <a:lnTo>
                  <a:pt x="1" y="111082"/>
                </a:lnTo>
                <a:lnTo>
                  <a:pt x="110822" y="111082"/>
                </a:lnTo>
                <a:lnTo>
                  <a:pt x="110822" y="1"/>
                </a:lnTo>
                <a:close/>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0"/>
          <p:cNvSpPr txBox="1"/>
          <p:nvPr/>
        </p:nvSpPr>
        <p:spPr>
          <a:xfrm>
            <a:off x="1076428" y="1525481"/>
            <a:ext cx="725400" cy="12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Albert Sans"/>
                <a:ea typeface="Albert Sans"/>
                <a:cs typeface="Albert Sans"/>
                <a:sym typeface="Albert Sans"/>
              </a:rPr>
              <a:t>Your username</a:t>
            </a:r>
            <a:endParaRPr sz="600">
              <a:latin typeface="Albert Sans"/>
              <a:ea typeface="Albert Sans"/>
              <a:cs typeface="Albert Sans"/>
              <a:sym typeface="Albert Sans"/>
            </a:endParaRPr>
          </a:p>
        </p:txBody>
      </p:sp>
      <p:pic>
        <p:nvPicPr>
          <p:cNvPr id="511" name="Google Shape;511;p40"/>
          <p:cNvPicPr preferRelativeResize="0"/>
          <p:nvPr/>
        </p:nvPicPr>
        <p:blipFill rotWithShape="1">
          <a:blip r:embed="rId3">
            <a:alphaModFix/>
          </a:blip>
          <a:srcRect b="48247" l="9087" r="24866" t="2038"/>
          <a:stretch/>
        </p:blipFill>
        <p:spPr>
          <a:xfrm>
            <a:off x="864175" y="1736581"/>
            <a:ext cx="1740010" cy="1965041"/>
          </a:xfrm>
          <a:prstGeom prst="rect">
            <a:avLst/>
          </a:prstGeom>
          <a:noFill/>
          <a:ln cap="flat" cmpd="sng" w="19050">
            <a:solidFill>
              <a:schemeClr val="lt1"/>
            </a:solidFill>
            <a:prstDash val="solid"/>
            <a:round/>
            <a:headEnd len="sm" w="sm" type="none"/>
            <a:tailEnd len="sm" w="sm" type="none"/>
          </a:ln>
        </p:spPr>
      </p:pic>
      <p:pic>
        <p:nvPicPr>
          <p:cNvPr id="528" name="Google Shape;528;p40"/>
          <p:cNvPicPr preferRelativeResize="0"/>
          <p:nvPr/>
        </p:nvPicPr>
        <p:blipFill rotWithShape="1">
          <a:blip r:embed="rId4">
            <a:alphaModFix/>
          </a:blip>
          <a:srcRect b="0" l="16560" r="16554" t="0"/>
          <a:stretch/>
        </p:blipFill>
        <p:spPr>
          <a:xfrm>
            <a:off x="1726933" y="1065639"/>
            <a:ext cx="268500" cy="267900"/>
          </a:xfrm>
          <a:prstGeom prst="ellipse">
            <a:avLst/>
          </a:prstGeom>
          <a:noFill/>
          <a:ln>
            <a:noFill/>
          </a:ln>
        </p:spPr>
      </p:pic>
      <p:pic>
        <p:nvPicPr>
          <p:cNvPr id="529" name="Google Shape;529;p40"/>
          <p:cNvPicPr preferRelativeResize="0"/>
          <p:nvPr/>
        </p:nvPicPr>
        <p:blipFill rotWithShape="1">
          <a:blip r:embed="rId5">
            <a:alphaModFix/>
          </a:blip>
          <a:srcRect b="0" l="21818" r="21818" t="0"/>
          <a:stretch/>
        </p:blipFill>
        <p:spPr>
          <a:xfrm>
            <a:off x="1295677" y="1065639"/>
            <a:ext cx="268500" cy="267900"/>
          </a:xfrm>
          <a:prstGeom prst="ellipse">
            <a:avLst/>
          </a:prstGeom>
          <a:noFill/>
          <a:ln>
            <a:noFill/>
          </a:ln>
        </p:spPr>
      </p:pic>
      <p:pic>
        <p:nvPicPr>
          <p:cNvPr id="530" name="Google Shape;530;p40"/>
          <p:cNvPicPr preferRelativeResize="0"/>
          <p:nvPr/>
        </p:nvPicPr>
        <p:blipFill rotWithShape="1">
          <a:blip r:embed="rId6">
            <a:alphaModFix/>
          </a:blip>
          <a:srcRect b="99" l="0" r="0" t="99"/>
          <a:stretch/>
        </p:blipFill>
        <p:spPr>
          <a:xfrm>
            <a:off x="902901" y="1065639"/>
            <a:ext cx="268500" cy="267900"/>
          </a:xfrm>
          <a:prstGeom prst="ellipse">
            <a:avLst/>
          </a:prstGeom>
          <a:noFill/>
          <a:ln>
            <a:noFill/>
          </a:ln>
        </p:spPr>
      </p:pic>
      <p:pic>
        <p:nvPicPr>
          <p:cNvPr id="531" name="Google Shape;531;p40"/>
          <p:cNvPicPr preferRelativeResize="0"/>
          <p:nvPr/>
        </p:nvPicPr>
        <p:blipFill rotWithShape="1">
          <a:blip r:embed="rId7">
            <a:alphaModFix/>
          </a:blip>
          <a:srcRect b="0" l="16609" r="16603" t="0"/>
          <a:stretch/>
        </p:blipFill>
        <p:spPr>
          <a:xfrm>
            <a:off x="2172399" y="1065639"/>
            <a:ext cx="268500" cy="267900"/>
          </a:xfrm>
          <a:prstGeom prst="ellipse">
            <a:avLst/>
          </a:prstGeom>
          <a:noFill/>
          <a:ln>
            <a:noFill/>
          </a:ln>
        </p:spPr>
      </p:pic>
      <p:pic>
        <p:nvPicPr>
          <p:cNvPr id="532" name="Google Shape;532;p40"/>
          <p:cNvPicPr preferRelativeResize="0"/>
          <p:nvPr/>
        </p:nvPicPr>
        <p:blipFill rotWithShape="1">
          <a:blip r:embed="rId3">
            <a:alphaModFix/>
          </a:blip>
          <a:srcRect b="76990" l="25162" r="52768" t="8202"/>
          <a:stretch/>
        </p:blipFill>
        <p:spPr>
          <a:xfrm>
            <a:off x="894065" y="1511011"/>
            <a:ext cx="160200" cy="161100"/>
          </a:xfrm>
          <a:prstGeom prst="ellipse">
            <a:avLst/>
          </a:prstGeom>
          <a:noFill/>
          <a:ln>
            <a:noFill/>
          </a:ln>
        </p:spPr>
      </p:pic>
      <p:sp>
        <p:nvSpPr>
          <p:cNvPr id="533" name="Google Shape;533;p40"/>
          <p:cNvSpPr txBox="1"/>
          <p:nvPr>
            <p:ph idx="1" type="subTitle"/>
          </p:nvPr>
        </p:nvSpPr>
        <p:spPr>
          <a:xfrm>
            <a:off x="4663950" y="2115650"/>
            <a:ext cx="3582000" cy="193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Remember that </a:t>
            </a:r>
            <a:r>
              <a:rPr lang="en"/>
              <a:t>web pages</a:t>
            </a:r>
            <a:r>
              <a:rPr lang="en"/>
              <a:t> must be optimized to work on phones, since 80% of people only visit websites from their smartphones</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Your brand name should be the first thing they see</a:t>
            </a:r>
            <a:endParaRPr/>
          </a:p>
          <a:p>
            <a:pPr indent="-317500" lvl="0" marL="457200" rtl="0" algn="l">
              <a:spcBef>
                <a:spcPts val="0"/>
              </a:spcBef>
              <a:spcAft>
                <a:spcPts val="0"/>
              </a:spcAft>
              <a:buSzPts val="1400"/>
              <a:buAutoNum type="arabicPeriod"/>
            </a:pPr>
            <a:r>
              <a:rPr lang="en"/>
              <a:t>Put your best product on the front page</a:t>
            </a:r>
            <a:endParaRPr/>
          </a:p>
          <a:p>
            <a:pPr indent="-317500" lvl="0" marL="457200" rtl="0" algn="l">
              <a:spcBef>
                <a:spcPts val="0"/>
              </a:spcBef>
              <a:spcAft>
                <a:spcPts val="0"/>
              </a:spcAft>
              <a:buSzPts val="1400"/>
              <a:buAutoNum type="arabicPeriod"/>
            </a:pPr>
            <a:r>
              <a:rPr lang="en"/>
              <a:t>Your audience should have a way of engaging with your content</a:t>
            </a:r>
            <a:endParaRPr/>
          </a:p>
        </p:txBody>
      </p:sp>
      <p:sp>
        <p:nvSpPr>
          <p:cNvPr id="534" name="Google Shape;534;p40"/>
          <p:cNvSpPr/>
          <p:nvPr/>
        </p:nvSpPr>
        <p:spPr>
          <a:xfrm>
            <a:off x="8038000" y="-921709"/>
            <a:ext cx="917100" cy="2396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 name="Google Shape;535;p40"/>
          <p:cNvGrpSpPr/>
          <p:nvPr/>
        </p:nvGrpSpPr>
        <p:grpSpPr>
          <a:xfrm>
            <a:off x="8377163" y="468625"/>
            <a:ext cx="238775" cy="339750"/>
            <a:chOff x="3317550" y="2677475"/>
            <a:chExt cx="238775" cy="339750"/>
          </a:xfrm>
        </p:grpSpPr>
        <p:sp>
          <p:nvSpPr>
            <p:cNvPr id="536" name="Google Shape;536;p40"/>
            <p:cNvSpPr/>
            <p:nvPr/>
          </p:nvSpPr>
          <p:spPr>
            <a:xfrm>
              <a:off x="3318375" y="2976725"/>
              <a:ext cx="199075" cy="40500"/>
            </a:xfrm>
            <a:custGeom>
              <a:rect b="b" l="l" r="r" t="t"/>
              <a:pathLst>
                <a:path extrusionOk="0" h="1620" w="7963">
                  <a:moveTo>
                    <a:pt x="398" y="1"/>
                  </a:moveTo>
                  <a:cubicBezTo>
                    <a:pt x="178" y="1"/>
                    <a:pt x="0" y="178"/>
                    <a:pt x="0" y="398"/>
                  </a:cubicBezTo>
                  <a:lnTo>
                    <a:pt x="0" y="1221"/>
                  </a:lnTo>
                  <a:cubicBezTo>
                    <a:pt x="0" y="1442"/>
                    <a:pt x="178" y="1620"/>
                    <a:pt x="398" y="1620"/>
                  </a:cubicBezTo>
                  <a:lnTo>
                    <a:pt x="7565" y="1620"/>
                  </a:lnTo>
                  <a:cubicBezTo>
                    <a:pt x="7785" y="1620"/>
                    <a:pt x="7962" y="1442"/>
                    <a:pt x="7962" y="1221"/>
                  </a:cubicBezTo>
                  <a:lnTo>
                    <a:pt x="7962" y="398"/>
                  </a:lnTo>
                  <a:cubicBezTo>
                    <a:pt x="7962" y="178"/>
                    <a:pt x="7785" y="1"/>
                    <a:pt x="75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0"/>
            <p:cNvSpPr/>
            <p:nvPr/>
          </p:nvSpPr>
          <p:spPr>
            <a:xfrm>
              <a:off x="3317550" y="2677475"/>
              <a:ext cx="238775" cy="219650"/>
            </a:xfrm>
            <a:custGeom>
              <a:rect b="b" l="l" r="r" t="t"/>
              <a:pathLst>
                <a:path extrusionOk="0" h="8786" w="9551">
                  <a:moveTo>
                    <a:pt x="6403" y="1"/>
                  </a:moveTo>
                  <a:cubicBezTo>
                    <a:pt x="5492" y="1"/>
                    <a:pt x="4752" y="403"/>
                    <a:pt x="4207" y="1199"/>
                  </a:cubicBezTo>
                  <a:cubicBezTo>
                    <a:pt x="1863" y="1294"/>
                    <a:pt x="477" y="3040"/>
                    <a:pt x="85" y="6393"/>
                  </a:cubicBezTo>
                  <a:cubicBezTo>
                    <a:pt x="71" y="6510"/>
                    <a:pt x="63" y="6596"/>
                    <a:pt x="68" y="6596"/>
                  </a:cubicBezTo>
                  <a:cubicBezTo>
                    <a:pt x="0" y="6745"/>
                    <a:pt x="33" y="6923"/>
                    <a:pt x="149" y="7038"/>
                  </a:cubicBezTo>
                  <a:lnTo>
                    <a:pt x="262" y="7151"/>
                  </a:lnTo>
                  <a:cubicBezTo>
                    <a:pt x="512" y="7389"/>
                    <a:pt x="717" y="7618"/>
                    <a:pt x="795" y="8785"/>
                  </a:cubicBezTo>
                  <a:lnTo>
                    <a:pt x="7199" y="8785"/>
                  </a:lnTo>
                  <a:lnTo>
                    <a:pt x="7199" y="8436"/>
                  </a:lnTo>
                  <a:cubicBezTo>
                    <a:pt x="7199" y="7757"/>
                    <a:pt x="6767" y="7123"/>
                    <a:pt x="6125" y="6900"/>
                  </a:cubicBezTo>
                  <a:cubicBezTo>
                    <a:pt x="4504" y="6029"/>
                    <a:pt x="5344" y="6671"/>
                    <a:pt x="3334" y="4660"/>
                  </a:cubicBezTo>
                  <a:cubicBezTo>
                    <a:pt x="3180" y="4506"/>
                    <a:pt x="3180" y="4254"/>
                    <a:pt x="3334" y="4098"/>
                  </a:cubicBezTo>
                  <a:cubicBezTo>
                    <a:pt x="3412" y="4020"/>
                    <a:pt x="3514" y="3981"/>
                    <a:pt x="3616" y="3981"/>
                  </a:cubicBezTo>
                  <a:cubicBezTo>
                    <a:pt x="3718" y="3981"/>
                    <a:pt x="3820" y="4020"/>
                    <a:pt x="3898" y="4098"/>
                  </a:cubicBezTo>
                  <a:cubicBezTo>
                    <a:pt x="4210" y="4411"/>
                    <a:pt x="5268" y="5575"/>
                    <a:pt x="5689" y="5695"/>
                  </a:cubicBezTo>
                  <a:lnTo>
                    <a:pt x="5698" y="5697"/>
                  </a:lnTo>
                  <a:cubicBezTo>
                    <a:pt x="5843" y="5738"/>
                    <a:pt x="5992" y="5759"/>
                    <a:pt x="6140" y="5759"/>
                  </a:cubicBezTo>
                  <a:cubicBezTo>
                    <a:pt x="6359" y="5759"/>
                    <a:pt x="6576" y="5714"/>
                    <a:pt x="6780" y="5625"/>
                  </a:cubicBezTo>
                  <a:cubicBezTo>
                    <a:pt x="6786" y="5622"/>
                    <a:pt x="6791" y="5620"/>
                    <a:pt x="6795" y="5619"/>
                  </a:cubicBezTo>
                  <a:lnTo>
                    <a:pt x="7068" y="5754"/>
                  </a:lnTo>
                  <a:cubicBezTo>
                    <a:pt x="7330" y="5885"/>
                    <a:pt x="7591" y="5942"/>
                    <a:pt x="7839" y="5942"/>
                  </a:cubicBezTo>
                  <a:cubicBezTo>
                    <a:pt x="8440" y="5942"/>
                    <a:pt x="8964" y="5606"/>
                    <a:pt x="9234" y="5168"/>
                  </a:cubicBezTo>
                  <a:cubicBezTo>
                    <a:pt x="9551" y="4656"/>
                    <a:pt x="9469" y="4091"/>
                    <a:pt x="9058" y="3784"/>
                  </a:cubicBezTo>
                  <a:lnTo>
                    <a:pt x="6465" y="1470"/>
                  </a:lnTo>
                  <a:lnTo>
                    <a:pt x="6781" y="524"/>
                  </a:lnTo>
                  <a:cubicBezTo>
                    <a:pt x="6822" y="403"/>
                    <a:pt x="6801" y="270"/>
                    <a:pt x="6725" y="166"/>
                  </a:cubicBezTo>
                  <a:cubicBezTo>
                    <a:pt x="6652" y="61"/>
                    <a:pt x="6532" y="1"/>
                    <a:pt x="6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0"/>
            <p:cNvSpPr/>
            <p:nvPr/>
          </p:nvSpPr>
          <p:spPr>
            <a:xfrm>
              <a:off x="3437775" y="2747150"/>
              <a:ext cx="19950" cy="19925"/>
            </a:xfrm>
            <a:custGeom>
              <a:rect b="b" l="l" r="r" t="t"/>
              <a:pathLst>
                <a:path extrusionOk="0" h="797" w="798">
                  <a:moveTo>
                    <a:pt x="400" y="0"/>
                  </a:moveTo>
                  <a:cubicBezTo>
                    <a:pt x="180" y="0"/>
                    <a:pt x="1" y="178"/>
                    <a:pt x="1" y="397"/>
                  </a:cubicBezTo>
                  <a:cubicBezTo>
                    <a:pt x="1" y="619"/>
                    <a:pt x="180" y="796"/>
                    <a:pt x="400" y="796"/>
                  </a:cubicBezTo>
                  <a:cubicBezTo>
                    <a:pt x="619" y="796"/>
                    <a:pt x="797" y="619"/>
                    <a:pt x="797" y="397"/>
                  </a:cubicBezTo>
                  <a:cubicBezTo>
                    <a:pt x="797" y="178"/>
                    <a:pt x="619" y="0"/>
                    <a:pt x="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0"/>
            <p:cNvSpPr/>
            <p:nvPr/>
          </p:nvSpPr>
          <p:spPr>
            <a:xfrm>
              <a:off x="3318375" y="2917000"/>
              <a:ext cx="199075" cy="39850"/>
            </a:xfrm>
            <a:custGeom>
              <a:rect b="b" l="l" r="r" t="t"/>
              <a:pathLst>
                <a:path extrusionOk="0" h="1594" w="7963">
                  <a:moveTo>
                    <a:pt x="797" y="1"/>
                  </a:moveTo>
                  <a:cubicBezTo>
                    <a:pt x="357" y="1"/>
                    <a:pt x="0" y="358"/>
                    <a:pt x="0" y="797"/>
                  </a:cubicBezTo>
                  <a:cubicBezTo>
                    <a:pt x="0" y="1237"/>
                    <a:pt x="357" y="1593"/>
                    <a:pt x="797" y="1593"/>
                  </a:cubicBezTo>
                  <a:lnTo>
                    <a:pt x="7166" y="1593"/>
                  </a:lnTo>
                  <a:cubicBezTo>
                    <a:pt x="7607" y="1593"/>
                    <a:pt x="7962" y="1237"/>
                    <a:pt x="7962" y="797"/>
                  </a:cubicBezTo>
                  <a:cubicBezTo>
                    <a:pt x="7962" y="358"/>
                    <a:pt x="7607" y="1"/>
                    <a:pt x="7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5"/>
                </a:solidFill>
              </a:rPr>
              <a:t>Buyer persona infographics</a:t>
            </a:r>
            <a:endParaRPr>
              <a:solidFill>
                <a:schemeClr val="accent5"/>
              </a:solidFill>
            </a:endParaRPr>
          </a:p>
        </p:txBody>
      </p:sp>
      <p:sp>
        <p:nvSpPr>
          <p:cNvPr id="545" name="Google Shape;545;p41"/>
          <p:cNvSpPr txBox="1"/>
          <p:nvPr>
            <p:ph idx="4294967295" type="subTitle"/>
          </p:nvPr>
        </p:nvSpPr>
        <p:spPr>
          <a:xfrm>
            <a:off x="734700" y="3137575"/>
            <a:ext cx="1850100" cy="14709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400">
                <a:solidFill>
                  <a:schemeClr val="accent5"/>
                </a:solidFill>
                <a:latin typeface="Mada"/>
                <a:ea typeface="Mada"/>
                <a:cs typeface="Mada"/>
                <a:sym typeface="Mada"/>
              </a:rPr>
              <a:t>“I want to support the planet with each buy. That’s why I support companies that are eco-friendly”</a:t>
            </a:r>
            <a:endParaRPr b="1" sz="1400">
              <a:solidFill>
                <a:schemeClr val="accent5"/>
              </a:solidFill>
              <a:latin typeface="Mada"/>
              <a:ea typeface="Mada"/>
              <a:cs typeface="Mada"/>
              <a:sym typeface="Mada"/>
            </a:endParaRPr>
          </a:p>
        </p:txBody>
      </p:sp>
      <p:sp>
        <p:nvSpPr>
          <p:cNvPr id="546" name="Google Shape;546;p41"/>
          <p:cNvSpPr txBox="1"/>
          <p:nvPr>
            <p:ph idx="4294967295" type="subTitle"/>
          </p:nvPr>
        </p:nvSpPr>
        <p:spPr>
          <a:xfrm>
            <a:off x="2933075" y="2650075"/>
            <a:ext cx="2755200" cy="487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5"/>
                </a:solidFill>
                <a:latin typeface="Mada"/>
                <a:ea typeface="Mada"/>
                <a:cs typeface="Mada"/>
                <a:sym typeface="Mada"/>
              </a:rPr>
              <a:t>Personality</a:t>
            </a:r>
            <a:endParaRPr b="1" sz="1800">
              <a:solidFill>
                <a:schemeClr val="accent5"/>
              </a:solidFill>
              <a:latin typeface="Mada"/>
              <a:ea typeface="Mada"/>
              <a:cs typeface="Mada"/>
              <a:sym typeface="Mada"/>
            </a:endParaRPr>
          </a:p>
        </p:txBody>
      </p:sp>
      <p:sp>
        <p:nvSpPr>
          <p:cNvPr id="547" name="Google Shape;547;p41"/>
          <p:cNvSpPr txBox="1"/>
          <p:nvPr>
            <p:ph idx="4294967295" type="subTitle"/>
          </p:nvPr>
        </p:nvSpPr>
        <p:spPr>
          <a:xfrm>
            <a:off x="2933075" y="3137400"/>
            <a:ext cx="2755200" cy="1470900"/>
          </a:xfrm>
          <a:prstGeom prst="rect">
            <a:avLst/>
          </a:prstGeom>
          <a:ln>
            <a:noFill/>
          </a:ln>
        </p:spPr>
        <p:txBody>
          <a:bodyPr anchorCtr="0" anchor="t" bIns="91425" lIns="91425" spcFirstLastPara="1" rIns="91425" wrap="square" tIns="91425">
            <a:noAutofit/>
          </a:bodyPr>
          <a:lstStyle/>
          <a:p>
            <a:pPr indent="-304800" lvl="0" marL="342900" rtl="0" algn="l">
              <a:spcBef>
                <a:spcPts val="0"/>
              </a:spcBef>
              <a:spcAft>
                <a:spcPts val="0"/>
              </a:spcAft>
              <a:buClr>
                <a:schemeClr val="accent5"/>
              </a:buClr>
              <a:buSzPts val="1200"/>
              <a:buChar char="●"/>
            </a:pPr>
            <a:r>
              <a:rPr lang="en">
                <a:solidFill>
                  <a:schemeClr val="accent5"/>
                </a:solidFill>
              </a:rPr>
              <a:t>Strong ideas in favor of ecology, sustainability, recycling and upcycling</a:t>
            </a:r>
            <a:endParaRPr>
              <a:solidFill>
                <a:schemeClr val="accent5"/>
              </a:solidFill>
            </a:endParaRPr>
          </a:p>
          <a:p>
            <a:pPr indent="-304800" lvl="0" marL="342900" rtl="0" algn="l">
              <a:spcBef>
                <a:spcPts val="0"/>
              </a:spcBef>
              <a:spcAft>
                <a:spcPts val="0"/>
              </a:spcAft>
              <a:buClr>
                <a:schemeClr val="accent5"/>
              </a:buClr>
              <a:buSzPts val="1200"/>
              <a:buChar char="●"/>
            </a:pPr>
            <a:r>
              <a:rPr lang="en">
                <a:solidFill>
                  <a:schemeClr val="accent5"/>
                </a:solidFill>
              </a:rPr>
              <a:t>Avid user of social media, specifically TikTok </a:t>
            </a:r>
            <a:r>
              <a:rPr lang="en">
                <a:solidFill>
                  <a:schemeClr val="accent5"/>
                </a:solidFill>
              </a:rPr>
              <a:t>and </a:t>
            </a:r>
            <a:r>
              <a:rPr lang="en">
                <a:solidFill>
                  <a:schemeClr val="accent5"/>
                </a:solidFill>
              </a:rPr>
              <a:t>Twitter</a:t>
            </a:r>
            <a:endParaRPr>
              <a:solidFill>
                <a:schemeClr val="accent5"/>
              </a:solidFill>
            </a:endParaRPr>
          </a:p>
          <a:p>
            <a:pPr indent="-304800" lvl="0" marL="342900" rtl="0" algn="l">
              <a:spcBef>
                <a:spcPts val="0"/>
              </a:spcBef>
              <a:spcAft>
                <a:spcPts val="0"/>
              </a:spcAft>
              <a:buClr>
                <a:schemeClr val="accent5"/>
              </a:buClr>
              <a:buSzPts val="1200"/>
              <a:buChar char="●"/>
            </a:pPr>
            <a:r>
              <a:rPr lang="en">
                <a:solidFill>
                  <a:schemeClr val="accent5"/>
                </a:solidFill>
              </a:rPr>
              <a:t>Keeps up to date with trends and follows brands that do so</a:t>
            </a:r>
            <a:endParaRPr>
              <a:solidFill>
                <a:schemeClr val="accent5"/>
              </a:solidFill>
            </a:endParaRPr>
          </a:p>
        </p:txBody>
      </p:sp>
      <p:sp>
        <p:nvSpPr>
          <p:cNvPr id="548" name="Google Shape;548;p41"/>
          <p:cNvSpPr txBox="1"/>
          <p:nvPr>
            <p:ph idx="4294967295" type="subTitle"/>
          </p:nvPr>
        </p:nvSpPr>
        <p:spPr>
          <a:xfrm>
            <a:off x="6051300" y="1172400"/>
            <a:ext cx="2372700" cy="487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5"/>
                </a:solidFill>
                <a:latin typeface="Mada"/>
                <a:ea typeface="Mada"/>
                <a:cs typeface="Mada"/>
                <a:sym typeface="Mada"/>
              </a:rPr>
              <a:t>Motivations</a:t>
            </a:r>
            <a:endParaRPr b="1" sz="1800">
              <a:solidFill>
                <a:schemeClr val="accent5"/>
              </a:solidFill>
              <a:latin typeface="Mada"/>
              <a:ea typeface="Mada"/>
              <a:cs typeface="Mada"/>
              <a:sym typeface="Mada"/>
            </a:endParaRPr>
          </a:p>
        </p:txBody>
      </p:sp>
      <p:sp>
        <p:nvSpPr>
          <p:cNvPr id="549" name="Google Shape;549;p41"/>
          <p:cNvSpPr txBox="1"/>
          <p:nvPr>
            <p:ph idx="4294967295" type="subTitle"/>
          </p:nvPr>
        </p:nvSpPr>
        <p:spPr>
          <a:xfrm>
            <a:off x="6051301" y="3216475"/>
            <a:ext cx="2372700" cy="487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5"/>
                </a:solidFill>
                <a:latin typeface="Mada"/>
                <a:ea typeface="Mada"/>
                <a:cs typeface="Mada"/>
                <a:sym typeface="Mada"/>
              </a:rPr>
              <a:t>Pain points</a:t>
            </a:r>
            <a:endParaRPr b="1" sz="1800">
              <a:solidFill>
                <a:schemeClr val="accent5"/>
              </a:solidFill>
              <a:latin typeface="Mada"/>
              <a:ea typeface="Mada"/>
              <a:cs typeface="Mada"/>
              <a:sym typeface="Mada"/>
            </a:endParaRPr>
          </a:p>
        </p:txBody>
      </p:sp>
      <p:sp>
        <p:nvSpPr>
          <p:cNvPr id="550" name="Google Shape;550;p41"/>
          <p:cNvSpPr txBox="1"/>
          <p:nvPr>
            <p:ph idx="4294967295" type="subTitle"/>
          </p:nvPr>
        </p:nvSpPr>
        <p:spPr>
          <a:xfrm>
            <a:off x="6051301" y="3683400"/>
            <a:ext cx="2372700" cy="92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Programmed obsolescence, difficulty repairing products and too much usage of </a:t>
            </a:r>
            <a:r>
              <a:rPr lang="en">
                <a:solidFill>
                  <a:schemeClr val="accent5"/>
                </a:solidFill>
              </a:rPr>
              <a:t>unnecessary</a:t>
            </a:r>
            <a:r>
              <a:rPr lang="en">
                <a:solidFill>
                  <a:schemeClr val="accent5"/>
                </a:solidFill>
              </a:rPr>
              <a:t> plastics</a:t>
            </a:r>
            <a:endParaRPr sz="1200">
              <a:solidFill>
                <a:schemeClr val="accent5"/>
              </a:solidFill>
            </a:endParaRPr>
          </a:p>
        </p:txBody>
      </p:sp>
      <p:pic>
        <p:nvPicPr>
          <p:cNvPr id="551" name="Google Shape;551;p41"/>
          <p:cNvPicPr preferRelativeResize="0"/>
          <p:nvPr/>
        </p:nvPicPr>
        <p:blipFill rotWithShape="1">
          <a:blip r:embed="rId3">
            <a:alphaModFix/>
          </a:blip>
          <a:srcRect b="39207" l="3419" r="3410" t="2500"/>
          <a:stretch/>
        </p:blipFill>
        <p:spPr>
          <a:xfrm>
            <a:off x="720000" y="1172375"/>
            <a:ext cx="1850100" cy="1733700"/>
          </a:xfrm>
          <a:prstGeom prst="roundRect">
            <a:avLst>
              <a:gd fmla="val 8178" name="adj"/>
            </a:avLst>
          </a:prstGeom>
          <a:noFill/>
          <a:ln>
            <a:noFill/>
          </a:ln>
        </p:spPr>
      </p:pic>
      <p:graphicFrame>
        <p:nvGraphicFramePr>
          <p:cNvPr id="552" name="Google Shape;552;p41"/>
          <p:cNvGraphicFramePr/>
          <p:nvPr/>
        </p:nvGraphicFramePr>
        <p:xfrm>
          <a:off x="2933075" y="1222325"/>
          <a:ext cx="3000000" cy="3000000"/>
        </p:xfrm>
        <a:graphic>
          <a:graphicData uri="http://schemas.openxmlformats.org/drawingml/2006/table">
            <a:tbl>
              <a:tblPr>
                <a:noFill/>
                <a:tableStyleId>{90CA88E2-E7D1-4EAC-8FC4-47F2617B6200}</a:tableStyleId>
              </a:tblPr>
              <a:tblGrid>
                <a:gridCol w="1150825"/>
                <a:gridCol w="1604425"/>
              </a:tblGrid>
              <a:tr h="190900">
                <a:tc>
                  <a:txBody>
                    <a:bodyPr/>
                    <a:lstStyle/>
                    <a:p>
                      <a:pPr indent="0" lvl="0" marL="0" rtl="0" algn="l">
                        <a:spcBef>
                          <a:spcPts val="0"/>
                        </a:spcBef>
                        <a:spcAft>
                          <a:spcPts val="0"/>
                        </a:spcAft>
                        <a:buNone/>
                      </a:pPr>
                      <a:r>
                        <a:rPr b="1" lang="en" sz="1800">
                          <a:solidFill>
                            <a:schemeClr val="accent5"/>
                          </a:solidFill>
                          <a:latin typeface="Mada"/>
                          <a:ea typeface="Mada"/>
                          <a:cs typeface="Mada"/>
                          <a:sym typeface="Mada"/>
                        </a:rPr>
                        <a:t>Name</a:t>
                      </a:r>
                      <a:endParaRPr b="1" sz="1800">
                        <a:solidFill>
                          <a:schemeClr val="accent5"/>
                        </a:solidFill>
                        <a:latin typeface="Mada"/>
                        <a:ea typeface="Mada"/>
                        <a:cs typeface="Mada"/>
                        <a:sym typeface="Mada"/>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accent5"/>
                          </a:solidFill>
                          <a:latin typeface="Albert Sans"/>
                          <a:ea typeface="Albert Sans"/>
                          <a:cs typeface="Albert Sans"/>
                          <a:sym typeface="Albert Sans"/>
                        </a:rPr>
                        <a:t>Jenna</a:t>
                      </a:r>
                      <a:endParaRPr sz="1200">
                        <a:solidFill>
                          <a:schemeClr val="accent5"/>
                        </a:solidFill>
                        <a:latin typeface="Albert Sans"/>
                        <a:ea typeface="Albert Sans"/>
                        <a:cs typeface="Albert Sans"/>
                        <a:sym typeface="Albert Sans"/>
                      </a:endParaRPr>
                    </a:p>
                  </a:txBody>
                  <a:tcPr marT="91425" marB="91425" marR="91425" marL="91425" anchor="ctr">
                    <a:lnL cap="flat" cmpd="sng" w="9525">
                      <a:solidFill>
                        <a:schemeClr val="accent5"/>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r>
              <a:tr h="190900">
                <a:tc>
                  <a:txBody>
                    <a:bodyPr/>
                    <a:lstStyle/>
                    <a:p>
                      <a:pPr indent="0" lvl="0" marL="0" rtl="0" algn="l">
                        <a:spcBef>
                          <a:spcPts val="0"/>
                        </a:spcBef>
                        <a:spcAft>
                          <a:spcPts val="0"/>
                        </a:spcAft>
                        <a:buNone/>
                      </a:pPr>
                      <a:r>
                        <a:rPr b="1" lang="en" sz="1800">
                          <a:solidFill>
                            <a:schemeClr val="accent5"/>
                          </a:solidFill>
                          <a:latin typeface="Mada"/>
                          <a:ea typeface="Mada"/>
                          <a:cs typeface="Mada"/>
                          <a:sym typeface="Mada"/>
                        </a:rPr>
                        <a:t>Years</a:t>
                      </a:r>
                      <a:endParaRPr b="1" sz="1800">
                        <a:solidFill>
                          <a:schemeClr val="accent5"/>
                        </a:solidFill>
                        <a:latin typeface="Mada"/>
                        <a:ea typeface="Mada"/>
                        <a:cs typeface="Mada"/>
                        <a:sym typeface="Mada"/>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accent5"/>
                          </a:solidFill>
                          <a:latin typeface="Albert Sans"/>
                          <a:ea typeface="Albert Sans"/>
                          <a:cs typeface="Albert Sans"/>
                          <a:sym typeface="Albert Sans"/>
                        </a:rPr>
                        <a:t>24 years old</a:t>
                      </a:r>
                      <a:endParaRPr sz="1200">
                        <a:solidFill>
                          <a:schemeClr val="accent5"/>
                        </a:solidFill>
                        <a:latin typeface="Albert Sans"/>
                        <a:ea typeface="Albert Sans"/>
                        <a:cs typeface="Albert Sans"/>
                        <a:sym typeface="Albert Sans"/>
                      </a:endParaRPr>
                    </a:p>
                  </a:txBody>
                  <a:tcPr marT="91425" marB="91425" marR="91425" marL="91425" anchor="ctr">
                    <a:lnL cap="flat" cmpd="sng" w="9525">
                      <a:solidFill>
                        <a:schemeClr val="accent5"/>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190900">
                <a:tc>
                  <a:txBody>
                    <a:bodyPr/>
                    <a:lstStyle/>
                    <a:p>
                      <a:pPr indent="0" lvl="0" marL="0" rtl="0" algn="l">
                        <a:spcBef>
                          <a:spcPts val="0"/>
                        </a:spcBef>
                        <a:spcAft>
                          <a:spcPts val="0"/>
                        </a:spcAft>
                        <a:buNone/>
                      </a:pPr>
                      <a:r>
                        <a:rPr b="1" lang="en" sz="1800">
                          <a:solidFill>
                            <a:schemeClr val="accent5"/>
                          </a:solidFill>
                          <a:latin typeface="Mada"/>
                          <a:ea typeface="Mada"/>
                          <a:cs typeface="Mada"/>
                          <a:sym typeface="Mada"/>
                        </a:rPr>
                        <a:t>Position</a:t>
                      </a:r>
                      <a:endParaRPr b="1" sz="1800">
                        <a:solidFill>
                          <a:schemeClr val="accent5"/>
                        </a:solidFill>
                        <a:latin typeface="Mada"/>
                        <a:ea typeface="Mada"/>
                        <a:cs typeface="Mada"/>
                        <a:sym typeface="Mada"/>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accent5"/>
                          </a:solidFill>
                          <a:latin typeface="Albert Sans"/>
                          <a:ea typeface="Albert Sans"/>
                          <a:cs typeface="Albert Sans"/>
                          <a:sym typeface="Albert Sans"/>
                        </a:rPr>
                        <a:t>Designer</a:t>
                      </a:r>
                      <a:endParaRPr sz="1200">
                        <a:solidFill>
                          <a:schemeClr val="accent5"/>
                        </a:solidFill>
                        <a:latin typeface="Albert Sans"/>
                        <a:ea typeface="Albert Sans"/>
                        <a:cs typeface="Albert Sans"/>
                        <a:sym typeface="Albert Sans"/>
                      </a:endParaRPr>
                    </a:p>
                  </a:txBody>
                  <a:tcPr marT="91425" marB="91425" marR="91425" marL="91425" anchor="ctr">
                    <a:lnL cap="flat" cmpd="sng" w="9525">
                      <a:solidFill>
                        <a:schemeClr val="accent5"/>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bl>
          </a:graphicData>
        </a:graphic>
      </p:graphicFrame>
      <p:graphicFrame>
        <p:nvGraphicFramePr>
          <p:cNvPr id="553" name="Google Shape;553;p41"/>
          <p:cNvGraphicFramePr/>
          <p:nvPr/>
        </p:nvGraphicFramePr>
        <p:xfrm>
          <a:off x="6056200" y="1752463"/>
          <a:ext cx="3000000" cy="3000000"/>
        </p:xfrm>
        <a:graphic>
          <a:graphicData uri="http://schemas.openxmlformats.org/drawingml/2006/table">
            <a:tbl>
              <a:tblPr>
                <a:noFill/>
                <a:tableStyleId>{90CA88E2-E7D1-4EAC-8FC4-47F2617B6200}</a:tableStyleId>
              </a:tblPr>
              <a:tblGrid>
                <a:gridCol w="599850"/>
                <a:gridCol w="1772850"/>
              </a:tblGrid>
              <a:tr h="190900">
                <a:tc>
                  <a:txBody>
                    <a:bodyPr/>
                    <a:lstStyle/>
                    <a:p>
                      <a:pPr indent="0" lvl="0" marL="0" rtl="0" algn="ctr">
                        <a:spcBef>
                          <a:spcPts val="0"/>
                        </a:spcBef>
                        <a:spcAft>
                          <a:spcPts val="0"/>
                        </a:spcAft>
                        <a:buNone/>
                      </a:pPr>
                      <a:r>
                        <a:rPr b="1" lang="en" sz="1600">
                          <a:solidFill>
                            <a:schemeClr val="dk2"/>
                          </a:solidFill>
                          <a:latin typeface="Albert Sans"/>
                          <a:ea typeface="Albert Sans"/>
                          <a:cs typeface="Albert Sans"/>
                          <a:sym typeface="Albert Sans"/>
                        </a:rPr>
                        <a:t>01.</a:t>
                      </a:r>
                      <a:endParaRPr b="1" sz="1600">
                        <a:solidFill>
                          <a:schemeClr val="dk2"/>
                        </a:solidFill>
                        <a:latin typeface="Albert Sans"/>
                        <a:ea typeface="Albert Sans"/>
                        <a:cs typeface="Albert Sans"/>
                        <a:sym typeface="Albert San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accent5"/>
                          </a:solidFill>
                          <a:latin typeface="Albert Sans"/>
                          <a:ea typeface="Albert Sans"/>
                          <a:cs typeface="Albert Sans"/>
                          <a:sym typeface="Albert Sans"/>
                        </a:rPr>
                        <a:t>Self-improvement</a:t>
                      </a:r>
                      <a:endParaRPr sz="1200">
                        <a:solidFill>
                          <a:schemeClr val="accent5"/>
                        </a:solidFill>
                        <a:latin typeface="Albert Sans"/>
                        <a:ea typeface="Albert Sans"/>
                        <a:cs typeface="Albert Sans"/>
                        <a:sym typeface="Albert Sans"/>
                      </a:endParaRPr>
                    </a:p>
                  </a:txBody>
                  <a:tcPr marT="91425" marB="91425" marR="91425" marL="91425" anchor="ctr">
                    <a:lnL cap="flat" cmpd="sng" w="9525">
                      <a:solidFill>
                        <a:schemeClr val="accent5"/>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r>
              <a:tr h="190900">
                <a:tc>
                  <a:txBody>
                    <a:bodyPr/>
                    <a:lstStyle/>
                    <a:p>
                      <a:pPr indent="0" lvl="0" marL="0" rtl="0" algn="ctr">
                        <a:spcBef>
                          <a:spcPts val="0"/>
                        </a:spcBef>
                        <a:spcAft>
                          <a:spcPts val="0"/>
                        </a:spcAft>
                        <a:buNone/>
                      </a:pPr>
                      <a:r>
                        <a:rPr b="1" lang="en" sz="1600">
                          <a:solidFill>
                            <a:schemeClr val="lt2"/>
                          </a:solidFill>
                          <a:latin typeface="Albert Sans"/>
                          <a:ea typeface="Albert Sans"/>
                          <a:cs typeface="Albert Sans"/>
                          <a:sym typeface="Albert Sans"/>
                        </a:rPr>
                        <a:t>02.</a:t>
                      </a:r>
                      <a:endParaRPr b="1" sz="1600">
                        <a:solidFill>
                          <a:schemeClr val="lt2"/>
                        </a:solidFill>
                        <a:latin typeface="Albert Sans"/>
                        <a:ea typeface="Albert Sans"/>
                        <a:cs typeface="Albert Sans"/>
                        <a:sym typeface="Albert San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accent5"/>
                          </a:solidFill>
                          <a:latin typeface="Albert Sans"/>
                          <a:ea typeface="Albert Sans"/>
                          <a:cs typeface="Albert Sans"/>
                          <a:sym typeface="Albert Sans"/>
                        </a:rPr>
                        <a:t>Organization</a:t>
                      </a:r>
                      <a:endParaRPr sz="1200">
                        <a:solidFill>
                          <a:schemeClr val="accent5"/>
                        </a:solidFill>
                        <a:latin typeface="Albert Sans"/>
                        <a:ea typeface="Albert Sans"/>
                        <a:cs typeface="Albert Sans"/>
                        <a:sym typeface="Albert Sans"/>
                      </a:endParaRPr>
                    </a:p>
                  </a:txBody>
                  <a:tcPr marT="91425" marB="91425" marR="91425" marL="91425" anchor="ctr">
                    <a:lnL cap="flat" cmpd="sng" w="9525">
                      <a:solidFill>
                        <a:schemeClr val="accent5"/>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190900">
                <a:tc>
                  <a:txBody>
                    <a:bodyPr/>
                    <a:lstStyle/>
                    <a:p>
                      <a:pPr indent="0" lvl="0" marL="0" rtl="0" algn="ctr">
                        <a:spcBef>
                          <a:spcPts val="0"/>
                        </a:spcBef>
                        <a:spcAft>
                          <a:spcPts val="0"/>
                        </a:spcAft>
                        <a:buNone/>
                      </a:pPr>
                      <a:r>
                        <a:rPr b="1" lang="en" sz="1600">
                          <a:solidFill>
                            <a:schemeClr val="accent2"/>
                          </a:solidFill>
                          <a:latin typeface="Albert Sans"/>
                          <a:ea typeface="Albert Sans"/>
                          <a:cs typeface="Albert Sans"/>
                          <a:sym typeface="Albert Sans"/>
                        </a:rPr>
                        <a:t>03.</a:t>
                      </a:r>
                      <a:endParaRPr b="1" sz="1600">
                        <a:solidFill>
                          <a:schemeClr val="accent2"/>
                        </a:solidFill>
                        <a:latin typeface="Albert Sans"/>
                        <a:ea typeface="Albert Sans"/>
                        <a:cs typeface="Albert Sans"/>
                        <a:sym typeface="Albert San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accent5"/>
                          </a:solidFill>
                          <a:latin typeface="Albert Sans"/>
                          <a:ea typeface="Albert Sans"/>
                          <a:cs typeface="Albert Sans"/>
                          <a:sym typeface="Albert Sans"/>
                        </a:rPr>
                        <a:t>Ecology</a:t>
                      </a:r>
                      <a:endParaRPr sz="1200">
                        <a:solidFill>
                          <a:schemeClr val="accent5"/>
                        </a:solidFill>
                        <a:latin typeface="Albert Sans"/>
                        <a:ea typeface="Albert Sans"/>
                        <a:cs typeface="Albert Sans"/>
                        <a:sym typeface="Albert Sans"/>
                      </a:endParaRPr>
                    </a:p>
                  </a:txBody>
                  <a:tcPr marT="91425" marB="91425" marR="91425" marL="91425" anchor="ctr">
                    <a:lnL cap="flat" cmpd="sng" w="9525">
                      <a:solidFill>
                        <a:schemeClr val="accent5"/>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oadmap infographics of our socials</a:t>
            </a:r>
            <a:endParaRPr/>
          </a:p>
        </p:txBody>
      </p:sp>
      <p:graphicFrame>
        <p:nvGraphicFramePr>
          <p:cNvPr id="559" name="Google Shape;559;p42"/>
          <p:cNvGraphicFramePr/>
          <p:nvPr/>
        </p:nvGraphicFramePr>
        <p:xfrm>
          <a:off x="726875" y="1224388"/>
          <a:ext cx="3000000" cy="3000000"/>
        </p:xfrm>
        <a:graphic>
          <a:graphicData uri="http://schemas.openxmlformats.org/drawingml/2006/table">
            <a:tbl>
              <a:tblPr>
                <a:noFill/>
                <a:tableStyleId>{864A1BEC-44F4-4EB7-A255-004E6FB4242A}</a:tableStyleId>
              </a:tblPr>
              <a:tblGrid>
                <a:gridCol w="1333425"/>
                <a:gridCol w="2202925"/>
                <a:gridCol w="347300"/>
                <a:gridCol w="347300"/>
                <a:gridCol w="347300"/>
                <a:gridCol w="347300"/>
                <a:gridCol w="347300"/>
                <a:gridCol w="347300"/>
                <a:gridCol w="347300"/>
                <a:gridCol w="347300"/>
                <a:gridCol w="347300"/>
                <a:gridCol w="347300"/>
                <a:gridCol w="347300"/>
                <a:gridCol w="347300"/>
              </a:tblGrid>
              <a:tr h="441850">
                <a:tc>
                  <a:txBody>
                    <a:bodyPr/>
                    <a:lstStyle/>
                    <a:p>
                      <a:pPr indent="0" lvl="0" marL="0" rtl="0" algn="l">
                        <a:spcBef>
                          <a:spcPts val="0"/>
                        </a:spcBef>
                        <a:spcAft>
                          <a:spcPts val="0"/>
                        </a:spcAft>
                        <a:buNone/>
                      </a:pPr>
                      <a:r>
                        <a:rPr b="1" lang="en" sz="1600">
                          <a:solidFill>
                            <a:schemeClr val="accent5"/>
                          </a:solidFill>
                          <a:latin typeface="Mada"/>
                          <a:ea typeface="Mada"/>
                          <a:cs typeface="Mada"/>
                          <a:sym typeface="Mada"/>
                        </a:rPr>
                        <a:t>Initiative</a:t>
                      </a:r>
                      <a:endParaRPr b="1" sz="1600">
                        <a:solidFill>
                          <a:schemeClr val="accent5"/>
                        </a:solidFill>
                        <a:latin typeface="Mada"/>
                        <a:ea typeface="Mada"/>
                        <a:cs typeface="Mada"/>
                        <a:sym typeface="Mada"/>
                      </a:endParaRPr>
                    </a:p>
                  </a:txBody>
                  <a:tcPr marT="68575" marB="68575" marR="91425" marL="91425"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en" sz="1600">
                          <a:solidFill>
                            <a:schemeClr val="accent5"/>
                          </a:solidFill>
                          <a:latin typeface="Mada"/>
                          <a:ea typeface="Mada"/>
                          <a:cs typeface="Mada"/>
                          <a:sym typeface="Mada"/>
                        </a:rPr>
                        <a:t>Objective</a:t>
                      </a:r>
                      <a:endParaRPr b="1" sz="1600">
                        <a:solidFill>
                          <a:schemeClr val="accent5"/>
                        </a:solidFill>
                        <a:latin typeface="Mada"/>
                        <a:ea typeface="Mada"/>
                        <a:cs typeface="Mada"/>
                        <a:sym typeface="Mada"/>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accent5"/>
                          </a:solidFill>
                          <a:latin typeface="Mada"/>
                          <a:ea typeface="Mada"/>
                          <a:cs typeface="Mada"/>
                          <a:sym typeface="Mada"/>
                        </a:rPr>
                        <a:t>Jan</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accent5"/>
                          </a:solidFill>
                          <a:latin typeface="Mada"/>
                          <a:ea typeface="Mada"/>
                          <a:cs typeface="Mada"/>
                          <a:sym typeface="Mada"/>
                        </a:rPr>
                        <a:t>Feb</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accent5"/>
                          </a:solidFill>
                          <a:latin typeface="Mada"/>
                          <a:ea typeface="Mada"/>
                          <a:cs typeface="Mada"/>
                          <a:sym typeface="Mada"/>
                        </a:rPr>
                        <a:t>Mar</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sz="1200">
                          <a:solidFill>
                            <a:schemeClr val="accent5"/>
                          </a:solidFill>
                          <a:latin typeface="Mada"/>
                          <a:ea typeface="Mada"/>
                          <a:cs typeface="Mada"/>
                          <a:sym typeface="Mada"/>
                        </a:rPr>
                        <a:t>Apr</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accent5"/>
                          </a:solidFill>
                          <a:latin typeface="Mada"/>
                          <a:ea typeface="Mada"/>
                          <a:cs typeface="Mada"/>
                          <a:sym typeface="Mada"/>
                        </a:rPr>
                        <a:t>May</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accent5"/>
                          </a:solidFill>
                          <a:latin typeface="Mada"/>
                          <a:ea typeface="Mada"/>
                          <a:cs typeface="Mada"/>
                          <a:sym typeface="Mada"/>
                        </a:rPr>
                        <a:t>Jun</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accent5"/>
                          </a:solidFill>
                          <a:latin typeface="Mada"/>
                          <a:ea typeface="Mada"/>
                          <a:cs typeface="Mada"/>
                          <a:sym typeface="Mada"/>
                        </a:rPr>
                        <a:t>Jul</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accent5"/>
                          </a:solidFill>
                          <a:latin typeface="Mada"/>
                          <a:ea typeface="Mada"/>
                          <a:cs typeface="Mada"/>
                          <a:sym typeface="Mada"/>
                        </a:rPr>
                        <a:t>Aug</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accent5"/>
                          </a:solidFill>
                          <a:latin typeface="Mada"/>
                          <a:ea typeface="Mada"/>
                          <a:cs typeface="Mada"/>
                          <a:sym typeface="Mada"/>
                        </a:rPr>
                        <a:t>Sep</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accent5"/>
                          </a:solidFill>
                          <a:latin typeface="Mada"/>
                          <a:ea typeface="Mada"/>
                          <a:cs typeface="Mada"/>
                          <a:sym typeface="Mada"/>
                        </a:rPr>
                        <a:t>Oct</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accent5"/>
                          </a:solidFill>
                          <a:latin typeface="Mada"/>
                          <a:ea typeface="Mada"/>
                          <a:cs typeface="Mada"/>
                          <a:sym typeface="Mada"/>
                        </a:rPr>
                        <a:t>Nov</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sz="1200">
                          <a:solidFill>
                            <a:schemeClr val="accent5"/>
                          </a:solidFill>
                          <a:latin typeface="Mada"/>
                          <a:ea typeface="Mada"/>
                          <a:cs typeface="Mada"/>
                          <a:sym typeface="Mada"/>
                        </a:rPr>
                        <a:t>Dec</a:t>
                      </a:r>
                      <a:endParaRPr b="1" sz="1200">
                        <a:solidFill>
                          <a:schemeClr val="accent5"/>
                        </a:solidFill>
                        <a:latin typeface="Mada"/>
                        <a:ea typeface="Mada"/>
                        <a:cs typeface="Mada"/>
                        <a:sym typeface="Mada"/>
                      </a:endParaRPr>
                    </a:p>
                  </a:txBody>
                  <a:tcPr marT="0" marB="0" marR="0" marL="0"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Dance trend</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Make a video of our team following the newest trend on TikTok</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A day in my life</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Showing the most human side of our company</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Anniversary</a:t>
                      </a:r>
                      <a:r>
                        <a:rPr lang="en" sz="1000">
                          <a:solidFill>
                            <a:schemeClr val="accent5"/>
                          </a:solidFill>
                          <a:latin typeface="Albert Sans"/>
                          <a:ea typeface="Albert Sans"/>
                          <a:cs typeface="Albert Sans"/>
                          <a:sym typeface="Albert Sans"/>
                        </a:rPr>
                        <a:t> giveaway</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Generate engagement and acquire new followers</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“How it’s made” reel</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Show our creative process and engage new followers</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Live on TikTok</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Create a webinar to show new clients how to use our products</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Instagram contest</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Get more people to speak about us and use our </a:t>
                      </a:r>
                      <a:r>
                        <a:rPr lang="en" sz="1000">
                          <a:solidFill>
                            <a:schemeClr val="accent5"/>
                          </a:solidFill>
                          <a:latin typeface="Albert Sans"/>
                          <a:ea typeface="Albert Sans"/>
                          <a:cs typeface="Albert Sans"/>
                          <a:sym typeface="Albert Sans"/>
                        </a:rPr>
                        <a:t>hashtag</a:t>
                      </a:r>
                      <a:r>
                        <a:rPr lang="en" sz="1000">
                          <a:solidFill>
                            <a:schemeClr val="accent5"/>
                          </a:solidFill>
                          <a:latin typeface="Albert Sans"/>
                          <a:ea typeface="Albert Sans"/>
                          <a:cs typeface="Albert Sans"/>
                          <a:sym typeface="Albert Sans"/>
                        </a:rPr>
                        <a:t> “#company”</a:t>
                      </a:r>
                      <a:endParaRPr sz="1000">
                        <a:solidFill>
                          <a:schemeClr val="accent5"/>
                        </a:solidFill>
                        <a:latin typeface="Albert Sans"/>
                        <a:ea typeface="Albert Sans"/>
                        <a:cs typeface="Albert Sans"/>
                        <a:sym typeface="Albert Sans"/>
                      </a:endParaRPr>
                    </a:p>
                  </a:txBody>
                  <a:tcPr marT="45700" marB="45700" marR="45700" marL="4570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t/>
                      </a:r>
                      <a:endParaRPr sz="1000">
                        <a:solidFill>
                          <a:schemeClr val="accent5"/>
                        </a:solidFill>
                        <a:latin typeface="Albert Sans"/>
                        <a:ea typeface="Albert Sans"/>
                        <a:cs typeface="Albert Sans"/>
                        <a:sym typeface="Albert Sans"/>
                      </a:endParaRPr>
                    </a:p>
                  </a:txBody>
                  <a:tcPr marT="0" marB="0" marR="0" marL="0"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accent4"/>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43"/>
          <p:cNvSpPr txBox="1"/>
          <p:nvPr>
            <p:ph type="title"/>
          </p:nvPr>
        </p:nvSpPr>
        <p:spPr>
          <a:xfrm>
            <a:off x="5592300" y="731025"/>
            <a:ext cx="2836500" cy="102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day working with me”</a:t>
            </a:r>
            <a:endParaRPr/>
          </a:p>
        </p:txBody>
      </p:sp>
      <p:sp>
        <p:nvSpPr>
          <p:cNvPr id="565" name="Google Shape;565;p43"/>
          <p:cNvSpPr txBox="1"/>
          <p:nvPr>
            <p:ph idx="1" type="subTitle"/>
          </p:nvPr>
        </p:nvSpPr>
        <p:spPr>
          <a:xfrm>
            <a:off x="5592300" y="1763800"/>
            <a:ext cx="2836500" cy="66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trend shows the perks of your company and helps you establish brand identity</a:t>
            </a:r>
            <a:endParaRPr/>
          </a:p>
        </p:txBody>
      </p:sp>
      <p:pic>
        <p:nvPicPr>
          <p:cNvPr id="566" name="Google Shape;566;p43"/>
          <p:cNvPicPr preferRelativeResize="0"/>
          <p:nvPr>
            <p:ph idx="2" type="pic"/>
          </p:nvPr>
        </p:nvPicPr>
        <p:blipFill rotWithShape="1">
          <a:blip r:embed="rId3">
            <a:alphaModFix/>
          </a:blip>
          <a:srcRect b="0" l="32091" r="20860" t="0"/>
          <a:stretch/>
        </p:blipFill>
        <p:spPr>
          <a:xfrm>
            <a:off x="715100" y="652574"/>
            <a:ext cx="2709300" cy="3838200"/>
          </a:xfrm>
          <a:prstGeom prst="roundRect">
            <a:avLst>
              <a:gd fmla="val 5414" name="adj"/>
            </a:avLst>
          </a:prstGeom>
        </p:spPr>
      </p:pic>
      <p:pic>
        <p:nvPicPr>
          <p:cNvPr id="567" name="Google Shape;567;p43"/>
          <p:cNvPicPr preferRelativeResize="0"/>
          <p:nvPr>
            <p:ph idx="3" type="pic"/>
          </p:nvPr>
        </p:nvPicPr>
        <p:blipFill rotWithShape="1">
          <a:blip r:embed="rId4">
            <a:alphaModFix/>
          </a:blip>
          <a:srcRect b="26862" l="0" r="0" t="26862"/>
          <a:stretch/>
        </p:blipFill>
        <p:spPr>
          <a:xfrm>
            <a:off x="3497625" y="2969974"/>
            <a:ext cx="4931400" cy="1521000"/>
          </a:xfrm>
          <a:prstGeom prst="roundRect">
            <a:avLst>
              <a:gd fmla="val 4250" name="adj"/>
            </a:avLst>
          </a:prstGeom>
        </p:spPr>
      </p:pic>
      <p:pic>
        <p:nvPicPr>
          <p:cNvPr id="568" name="Google Shape;568;p43"/>
          <p:cNvPicPr preferRelativeResize="0"/>
          <p:nvPr>
            <p:ph idx="4" type="pic"/>
          </p:nvPr>
        </p:nvPicPr>
        <p:blipFill rotWithShape="1">
          <a:blip r:embed="rId5">
            <a:alphaModFix/>
          </a:blip>
          <a:srcRect b="0" l="22929" r="22929" t="0"/>
          <a:stretch/>
        </p:blipFill>
        <p:spPr>
          <a:xfrm>
            <a:off x="3497625" y="652574"/>
            <a:ext cx="1819200" cy="2239500"/>
          </a:xfrm>
          <a:prstGeom prst="roundRect">
            <a:avLst>
              <a:gd fmla="val 3842" name="adj"/>
            </a:avLst>
          </a:prstGeom>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44"/>
          <p:cNvSpPr txBox="1"/>
          <p:nvPr>
            <p:ph idx="1" type="subTitle"/>
          </p:nvPr>
        </p:nvSpPr>
        <p:spPr>
          <a:xfrm>
            <a:off x="2258450" y="1655452"/>
            <a:ext cx="5269500" cy="37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 Haynes</a:t>
            </a:r>
            <a:endParaRPr/>
          </a:p>
        </p:txBody>
      </p:sp>
      <p:sp>
        <p:nvSpPr>
          <p:cNvPr id="574" name="Google Shape;574;p44"/>
          <p:cNvSpPr txBox="1"/>
          <p:nvPr>
            <p:ph idx="2" type="subTitle"/>
          </p:nvPr>
        </p:nvSpPr>
        <p:spPr>
          <a:xfrm>
            <a:off x="2258450" y="2847725"/>
            <a:ext cx="5269500" cy="37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—Jane Nielsen</a:t>
            </a:r>
            <a:endParaRPr/>
          </a:p>
        </p:txBody>
      </p:sp>
      <p:sp>
        <p:nvSpPr>
          <p:cNvPr id="575" name="Google Shape;575;p44"/>
          <p:cNvSpPr txBox="1"/>
          <p:nvPr>
            <p:ph idx="3" type="subTitle"/>
          </p:nvPr>
        </p:nvSpPr>
        <p:spPr>
          <a:xfrm>
            <a:off x="2258450" y="4057450"/>
            <a:ext cx="5269500" cy="37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—Claudia North</a:t>
            </a:r>
            <a:endParaRPr/>
          </a:p>
        </p:txBody>
      </p:sp>
      <p:sp>
        <p:nvSpPr>
          <p:cNvPr id="576" name="Google Shape;576;p44"/>
          <p:cNvSpPr txBox="1"/>
          <p:nvPr>
            <p:ph idx="4" type="subTitle"/>
          </p:nvPr>
        </p:nvSpPr>
        <p:spPr>
          <a:xfrm>
            <a:off x="2258452" y="1320850"/>
            <a:ext cx="52695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team was great to work with! They provided fast and helpful service and their attention to detail was top-notch. Highly recommend!”</a:t>
            </a:r>
            <a:endParaRPr/>
          </a:p>
        </p:txBody>
      </p:sp>
      <p:sp>
        <p:nvSpPr>
          <p:cNvPr id="577" name="Google Shape;577;p44"/>
          <p:cNvSpPr txBox="1"/>
          <p:nvPr>
            <p:ph idx="5" type="subTitle"/>
          </p:nvPr>
        </p:nvSpPr>
        <p:spPr>
          <a:xfrm>
            <a:off x="2258452" y="2517743"/>
            <a:ext cx="52695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 had a fantastic experience working with them. They made the process easy and stress-free. I will </a:t>
            </a:r>
            <a:r>
              <a:rPr lang="en"/>
              <a:t>definitely</a:t>
            </a:r>
            <a:r>
              <a:rPr lang="en"/>
              <a:t> buy here again”</a:t>
            </a:r>
            <a:endParaRPr/>
          </a:p>
        </p:txBody>
      </p:sp>
      <p:sp>
        <p:nvSpPr>
          <p:cNvPr id="578" name="Google Shape;578;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Testimonials of past clients</a:t>
            </a:r>
            <a:endParaRPr/>
          </a:p>
        </p:txBody>
      </p:sp>
      <p:sp>
        <p:nvSpPr>
          <p:cNvPr id="579" name="Google Shape;579;p44"/>
          <p:cNvSpPr txBox="1"/>
          <p:nvPr>
            <p:ph idx="6" type="subTitle"/>
          </p:nvPr>
        </p:nvSpPr>
        <p:spPr>
          <a:xfrm>
            <a:off x="2258452" y="3714648"/>
            <a:ext cx="52695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 had been searching for the right solution for our business for a long time, but the team found us the perfect fit!”</a:t>
            </a:r>
            <a:endParaRPr/>
          </a:p>
        </p:txBody>
      </p:sp>
      <p:pic>
        <p:nvPicPr>
          <p:cNvPr id="580" name="Google Shape;580;p44"/>
          <p:cNvPicPr preferRelativeResize="0"/>
          <p:nvPr/>
        </p:nvPicPr>
        <p:blipFill rotWithShape="1">
          <a:blip r:embed="rId3">
            <a:alphaModFix/>
          </a:blip>
          <a:srcRect b="33616" l="22126" r="8181" t="19932"/>
          <a:stretch/>
        </p:blipFill>
        <p:spPr>
          <a:xfrm>
            <a:off x="720000" y="2334173"/>
            <a:ext cx="1077600" cy="1077600"/>
          </a:xfrm>
          <a:prstGeom prst="roundRect">
            <a:avLst>
              <a:gd fmla="val 8301" name="adj"/>
            </a:avLst>
          </a:prstGeom>
          <a:noFill/>
          <a:ln>
            <a:noFill/>
          </a:ln>
        </p:spPr>
      </p:pic>
      <p:pic>
        <p:nvPicPr>
          <p:cNvPr id="581" name="Google Shape;581;p44"/>
          <p:cNvPicPr preferRelativeResize="0"/>
          <p:nvPr/>
        </p:nvPicPr>
        <p:blipFill rotWithShape="1">
          <a:blip r:embed="rId4">
            <a:alphaModFix/>
          </a:blip>
          <a:srcRect b="0" l="28245" r="5105" t="0"/>
          <a:stretch/>
        </p:blipFill>
        <p:spPr>
          <a:xfrm>
            <a:off x="720000" y="3530796"/>
            <a:ext cx="1077600" cy="1077600"/>
          </a:xfrm>
          <a:prstGeom prst="roundRect">
            <a:avLst>
              <a:gd fmla="val 7816" name="adj"/>
            </a:avLst>
          </a:prstGeom>
          <a:noFill/>
          <a:ln>
            <a:noFill/>
          </a:ln>
        </p:spPr>
      </p:pic>
      <p:pic>
        <p:nvPicPr>
          <p:cNvPr id="582" name="Google Shape;582;p44"/>
          <p:cNvPicPr preferRelativeResize="0"/>
          <p:nvPr/>
        </p:nvPicPr>
        <p:blipFill rotWithShape="1">
          <a:blip r:embed="rId5">
            <a:alphaModFix/>
          </a:blip>
          <a:srcRect b="33791" l="14448" r="14448" t="18815"/>
          <a:stretch/>
        </p:blipFill>
        <p:spPr>
          <a:xfrm>
            <a:off x="720000" y="1137550"/>
            <a:ext cx="1077600" cy="1077600"/>
          </a:xfrm>
          <a:prstGeom prst="roundRect">
            <a:avLst>
              <a:gd fmla="val 8301" name="adj"/>
            </a:avLst>
          </a:prstGeom>
          <a:noFill/>
          <a:ln>
            <a:noFill/>
          </a:ln>
        </p:spPr>
      </p:pic>
      <p:sp>
        <p:nvSpPr>
          <p:cNvPr id="583" name="Google Shape;583;p44"/>
          <p:cNvSpPr/>
          <p:nvPr/>
        </p:nvSpPr>
        <p:spPr>
          <a:xfrm rot="5400000">
            <a:off x="8571825" y="752766"/>
            <a:ext cx="917100" cy="23964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 name="Google Shape;584;p44"/>
          <p:cNvGrpSpPr/>
          <p:nvPr/>
        </p:nvGrpSpPr>
        <p:grpSpPr>
          <a:xfrm>
            <a:off x="8134350" y="1801650"/>
            <a:ext cx="339800" cy="298650"/>
            <a:chOff x="3272400" y="2124175"/>
            <a:chExt cx="339800" cy="298650"/>
          </a:xfrm>
        </p:grpSpPr>
        <p:sp>
          <p:nvSpPr>
            <p:cNvPr id="585" name="Google Shape;585;p44"/>
            <p:cNvSpPr/>
            <p:nvPr/>
          </p:nvSpPr>
          <p:spPr>
            <a:xfrm>
              <a:off x="3352700" y="2343150"/>
              <a:ext cx="112500" cy="62575"/>
            </a:xfrm>
            <a:custGeom>
              <a:rect b="b" l="l" r="r" t="t"/>
              <a:pathLst>
                <a:path extrusionOk="0" h="2503" w="4500">
                  <a:moveTo>
                    <a:pt x="0" y="1"/>
                  </a:moveTo>
                  <a:cubicBezTo>
                    <a:pt x="0" y="1578"/>
                    <a:pt x="1122" y="2502"/>
                    <a:pt x="2481" y="2502"/>
                  </a:cubicBezTo>
                  <a:cubicBezTo>
                    <a:pt x="2988" y="2502"/>
                    <a:pt x="3483" y="2334"/>
                    <a:pt x="3893" y="2014"/>
                  </a:cubicBezTo>
                  <a:cubicBezTo>
                    <a:pt x="4150" y="1813"/>
                    <a:pt x="4350" y="1561"/>
                    <a:pt x="4499" y="1283"/>
                  </a:cubicBezTo>
                  <a:lnTo>
                    <a:pt x="3711" y="1047"/>
                  </a:lnTo>
                  <a:cubicBezTo>
                    <a:pt x="3625" y="1173"/>
                    <a:pt x="3527" y="1290"/>
                    <a:pt x="3402" y="1386"/>
                  </a:cubicBezTo>
                  <a:cubicBezTo>
                    <a:pt x="3126" y="1603"/>
                    <a:pt x="2788" y="1704"/>
                    <a:pt x="2449" y="1704"/>
                  </a:cubicBezTo>
                  <a:cubicBezTo>
                    <a:pt x="1635" y="1704"/>
                    <a:pt x="811" y="1122"/>
                    <a:pt x="800" y="174"/>
                  </a:cubicBezTo>
                  <a:lnTo>
                    <a:pt x="2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4"/>
            <p:cNvSpPr/>
            <p:nvPr/>
          </p:nvSpPr>
          <p:spPr>
            <a:xfrm>
              <a:off x="3272400" y="2223700"/>
              <a:ext cx="80325" cy="99575"/>
            </a:xfrm>
            <a:custGeom>
              <a:rect b="b" l="l" r="r" t="t"/>
              <a:pathLst>
                <a:path extrusionOk="0" h="3983" w="3213">
                  <a:moveTo>
                    <a:pt x="1196" y="1"/>
                  </a:moveTo>
                  <a:cubicBezTo>
                    <a:pt x="536" y="1"/>
                    <a:pt x="0" y="537"/>
                    <a:pt x="0" y="1196"/>
                  </a:cubicBezTo>
                  <a:lnTo>
                    <a:pt x="0" y="2787"/>
                  </a:lnTo>
                  <a:cubicBezTo>
                    <a:pt x="0" y="3446"/>
                    <a:pt x="536" y="3983"/>
                    <a:pt x="1196" y="3983"/>
                  </a:cubicBezTo>
                  <a:lnTo>
                    <a:pt x="3212" y="3983"/>
                  </a:lnTo>
                  <a:lnTo>
                    <a:pt x="32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4"/>
            <p:cNvSpPr/>
            <p:nvPr/>
          </p:nvSpPr>
          <p:spPr>
            <a:xfrm>
              <a:off x="3372600" y="2124175"/>
              <a:ext cx="199125" cy="298650"/>
            </a:xfrm>
            <a:custGeom>
              <a:rect b="b" l="l" r="r" t="t"/>
              <a:pathLst>
                <a:path extrusionOk="0" h="11946" w="7965">
                  <a:moveTo>
                    <a:pt x="7565" y="0"/>
                  </a:moveTo>
                  <a:cubicBezTo>
                    <a:pt x="7345" y="0"/>
                    <a:pt x="7168" y="179"/>
                    <a:pt x="7168" y="399"/>
                  </a:cubicBezTo>
                  <a:lnTo>
                    <a:pt x="7168" y="1696"/>
                  </a:lnTo>
                  <a:lnTo>
                    <a:pt x="1" y="3845"/>
                  </a:lnTo>
                  <a:lnTo>
                    <a:pt x="1" y="8101"/>
                  </a:lnTo>
                  <a:lnTo>
                    <a:pt x="7168" y="10250"/>
                  </a:lnTo>
                  <a:lnTo>
                    <a:pt x="7168" y="11546"/>
                  </a:lnTo>
                  <a:cubicBezTo>
                    <a:pt x="7168" y="11766"/>
                    <a:pt x="7345" y="11945"/>
                    <a:pt x="7565" y="11945"/>
                  </a:cubicBezTo>
                  <a:cubicBezTo>
                    <a:pt x="7785" y="11945"/>
                    <a:pt x="7964" y="11766"/>
                    <a:pt x="7964" y="11546"/>
                  </a:cubicBezTo>
                  <a:lnTo>
                    <a:pt x="7964" y="399"/>
                  </a:lnTo>
                  <a:cubicBezTo>
                    <a:pt x="7964" y="179"/>
                    <a:pt x="7785" y="0"/>
                    <a:pt x="75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4"/>
            <p:cNvSpPr/>
            <p:nvPr/>
          </p:nvSpPr>
          <p:spPr>
            <a:xfrm>
              <a:off x="3592250" y="2240850"/>
              <a:ext cx="19950" cy="65275"/>
            </a:xfrm>
            <a:custGeom>
              <a:rect b="b" l="l" r="r" t="t"/>
              <a:pathLst>
                <a:path extrusionOk="0" h="2611" w="798">
                  <a:moveTo>
                    <a:pt x="1" y="0"/>
                  </a:moveTo>
                  <a:lnTo>
                    <a:pt x="1" y="2611"/>
                  </a:lnTo>
                  <a:cubicBezTo>
                    <a:pt x="479" y="2352"/>
                    <a:pt x="797" y="1864"/>
                    <a:pt x="797" y="1306"/>
                  </a:cubicBezTo>
                  <a:cubicBezTo>
                    <a:pt x="797" y="747"/>
                    <a:pt x="479" y="25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Social media analytics</a:t>
            </a:r>
            <a:endParaRPr/>
          </a:p>
        </p:txBody>
      </p:sp>
      <p:sp>
        <p:nvSpPr>
          <p:cNvPr id="594" name="Google Shape;594;p45"/>
          <p:cNvSpPr txBox="1"/>
          <p:nvPr>
            <p:ph idx="4294967295" type="subTitle"/>
          </p:nvPr>
        </p:nvSpPr>
        <p:spPr>
          <a:xfrm>
            <a:off x="4414730" y="3451017"/>
            <a:ext cx="1287000" cy="28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400">
                <a:solidFill>
                  <a:schemeClr val="accent5"/>
                </a:solidFill>
                <a:latin typeface="Mada"/>
                <a:ea typeface="Mada"/>
                <a:cs typeface="Mada"/>
                <a:sym typeface="Mada"/>
              </a:rPr>
              <a:t>xxx billion</a:t>
            </a:r>
            <a:endParaRPr b="1" sz="1400">
              <a:solidFill>
                <a:schemeClr val="accent5"/>
              </a:solidFill>
              <a:latin typeface="Mada"/>
              <a:ea typeface="Mada"/>
              <a:cs typeface="Mada"/>
              <a:sym typeface="Mada"/>
            </a:endParaRPr>
          </a:p>
        </p:txBody>
      </p:sp>
      <p:sp>
        <p:nvSpPr>
          <p:cNvPr id="595" name="Google Shape;595;p45"/>
          <p:cNvSpPr txBox="1"/>
          <p:nvPr>
            <p:ph idx="4294967295" type="subTitle"/>
          </p:nvPr>
        </p:nvSpPr>
        <p:spPr>
          <a:xfrm>
            <a:off x="4414730" y="3760009"/>
            <a:ext cx="12870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5"/>
                </a:solidFill>
              </a:rPr>
              <a:t>Users worldwide</a:t>
            </a:r>
            <a:endParaRPr>
              <a:solidFill>
                <a:schemeClr val="accent5"/>
              </a:solidFill>
            </a:endParaRPr>
          </a:p>
        </p:txBody>
      </p:sp>
      <p:sp>
        <p:nvSpPr>
          <p:cNvPr id="596" name="Google Shape;596;p45"/>
          <p:cNvSpPr txBox="1"/>
          <p:nvPr>
            <p:ph idx="4294967295" type="subTitle"/>
          </p:nvPr>
        </p:nvSpPr>
        <p:spPr>
          <a:xfrm>
            <a:off x="5778325" y="3451017"/>
            <a:ext cx="1287000" cy="28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400">
                <a:solidFill>
                  <a:schemeClr val="accent5"/>
                </a:solidFill>
                <a:latin typeface="Mada"/>
                <a:ea typeface="Mada"/>
                <a:cs typeface="Mada"/>
                <a:sym typeface="Mada"/>
              </a:rPr>
              <a:t>xh xmin</a:t>
            </a:r>
            <a:endParaRPr b="1" sz="1400">
              <a:solidFill>
                <a:schemeClr val="accent5"/>
              </a:solidFill>
              <a:latin typeface="Mada"/>
              <a:ea typeface="Mada"/>
              <a:cs typeface="Mada"/>
              <a:sym typeface="Mada"/>
            </a:endParaRPr>
          </a:p>
        </p:txBody>
      </p:sp>
      <p:sp>
        <p:nvSpPr>
          <p:cNvPr id="597" name="Google Shape;597;p45"/>
          <p:cNvSpPr txBox="1"/>
          <p:nvPr>
            <p:ph idx="4294967295" type="subTitle"/>
          </p:nvPr>
        </p:nvSpPr>
        <p:spPr>
          <a:xfrm>
            <a:off x="5778325" y="3760009"/>
            <a:ext cx="12870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5"/>
                </a:solidFill>
              </a:rPr>
              <a:t>Average</a:t>
            </a:r>
            <a:endParaRPr>
              <a:solidFill>
                <a:schemeClr val="accent5"/>
              </a:solidFill>
            </a:endParaRPr>
          </a:p>
          <a:p>
            <a:pPr indent="0" lvl="0" marL="0" rtl="0" algn="ctr">
              <a:spcBef>
                <a:spcPts val="0"/>
              </a:spcBef>
              <a:spcAft>
                <a:spcPts val="0"/>
              </a:spcAft>
              <a:buNone/>
            </a:pPr>
            <a:r>
              <a:rPr lang="en">
                <a:solidFill>
                  <a:schemeClr val="accent5"/>
                </a:solidFill>
              </a:rPr>
              <a:t>time spent </a:t>
            </a:r>
            <a:endParaRPr>
              <a:solidFill>
                <a:schemeClr val="accent5"/>
              </a:solidFill>
            </a:endParaRPr>
          </a:p>
        </p:txBody>
      </p:sp>
      <p:sp>
        <p:nvSpPr>
          <p:cNvPr id="598" name="Google Shape;598;p45"/>
          <p:cNvSpPr txBox="1"/>
          <p:nvPr>
            <p:ph idx="4294967295" type="subTitle"/>
          </p:nvPr>
        </p:nvSpPr>
        <p:spPr>
          <a:xfrm>
            <a:off x="7141894" y="3451017"/>
            <a:ext cx="1287000" cy="28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400">
                <a:solidFill>
                  <a:schemeClr val="accent5"/>
                </a:solidFill>
                <a:latin typeface="Mada"/>
                <a:ea typeface="Mada"/>
                <a:cs typeface="Mada"/>
                <a:sym typeface="Mada"/>
              </a:rPr>
              <a:t>xx</a:t>
            </a:r>
            <a:endParaRPr b="1" sz="1400">
              <a:solidFill>
                <a:schemeClr val="accent5"/>
              </a:solidFill>
              <a:latin typeface="Mada"/>
              <a:ea typeface="Mada"/>
              <a:cs typeface="Mada"/>
              <a:sym typeface="Mada"/>
            </a:endParaRPr>
          </a:p>
        </p:txBody>
      </p:sp>
      <p:sp>
        <p:nvSpPr>
          <p:cNvPr id="599" name="Google Shape;599;p45"/>
          <p:cNvSpPr txBox="1"/>
          <p:nvPr>
            <p:ph idx="4294967295" type="subTitle"/>
          </p:nvPr>
        </p:nvSpPr>
        <p:spPr>
          <a:xfrm>
            <a:off x="7141894" y="3760009"/>
            <a:ext cx="12870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5"/>
                </a:solidFill>
              </a:rPr>
              <a:t>Number of platforms used</a:t>
            </a:r>
            <a:endParaRPr>
              <a:solidFill>
                <a:schemeClr val="accent5"/>
              </a:solidFill>
            </a:endParaRPr>
          </a:p>
        </p:txBody>
      </p:sp>
      <p:sp>
        <p:nvSpPr>
          <p:cNvPr id="600" name="Google Shape;600;p45"/>
          <p:cNvSpPr txBox="1"/>
          <p:nvPr>
            <p:ph idx="4294967295" type="subTitle"/>
          </p:nvPr>
        </p:nvSpPr>
        <p:spPr>
          <a:xfrm>
            <a:off x="715100" y="1017725"/>
            <a:ext cx="3340800" cy="33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ada"/>
                <a:ea typeface="Mada"/>
                <a:cs typeface="Mada"/>
                <a:sym typeface="Mada"/>
              </a:rPr>
              <a:t>Worldwide reach</a:t>
            </a:r>
            <a:endParaRPr b="1" sz="1800">
              <a:latin typeface="Mada"/>
              <a:ea typeface="Mada"/>
              <a:cs typeface="Mada"/>
              <a:sym typeface="Mada"/>
            </a:endParaRPr>
          </a:p>
        </p:txBody>
      </p:sp>
      <p:sp>
        <p:nvSpPr>
          <p:cNvPr id="601" name="Google Shape;601;p45"/>
          <p:cNvSpPr txBox="1"/>
          <p:nvPr/>
        </p:nvSpPr>
        <p:spPr>
          <a:xfrm>
            <a:off x="4409175" y="1017725"/>
            <a:ext cx="4014900" cy="33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accent5"/>
                </a:solidFill>
                <a:latin typeface="Mada"/>
                <a:ea typeface="Mada"/>
                <a:cs typeface="Mada"/>
                <a:sym typeface="Mada"/>
              </a:rPr>
              <a:t>Platforms with most users</a:t>
            </a:r>
            <a:endParaRPr b="1" sz="1800">
              <a:solidFill>
                <a:schemeClr val="accent5"/>
              </a:solidFill>
              <a:latin typeface="Mada"/>
              <a:ea typeface="Mada"/>
              <a:cs typeface="Mada"/>
              <a:sym typeface="Mada"/>
            </a:endParaRPr>
          </a:p>
        </p:txBody>
      </p:sp>
      <p:sp>
        <p:nvSpPr>
          <p:cNvPr id="602" name="Google Shape;602;p45"/>
          <p:cNvSpPr txBox="1"/>
          <p:nvPr/>
        </p:nvSpPr>
        <p:spPr>
          <a:xfrm>
            <a:off x="812400" y="4404775"/>
            <a:ext cx="7519200" cy="20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chemeClr val="accent5"/>
                </a:solidFill>
                <a:latin typeface="Albert Sans"/>
                <a:ea typeface="Albert Sans"/>
                <a:cs typeface="Albert Sans"/>
                <a:sym typeface="Albert Sans"/>
              </a:rPr>
              <a:t>Follow the link in the graph or the map to modify its data and then paste the new one here. </a:t>
            </a:r>
            <a:r>
              <a:rPr b="1" lang="en" sz="800" u="sng">
                <a:solidFill>
                  <a:schemeClr val="accent5"/>
                </a:solidFill>
                <a:latin typeface="Albert Sans"/>
                <a:ea typeface="Albert Sans"/>
                <a:cs typeface="Albert Sans"/>
                <a:sym typeface="Albert Sans"/>
              </a:rPr>
              <a:t>For more info, </a:t>
            </a:r>
            <a:r>
              <a:rPr b="1" lang="en" sz="800" u="sng">
                <a:solidFill>
                  <a:schemeClr val="accent5"/>
                </a:solidFill>
                <a:latin typeface="Albert Sans"/>
                <a:ea typeface="Albert Sans"/>
                <a:cs typeface="Albert Sans"/>
                <a:sym typeface="Albert Sans"/>
                <a:hlinkClick r:id="rId3">
                  <a:extLst>
                    <a:ext uri="{A12FA001-AC4F-418D-AE19-62706E023703}">
                      <ahyp:hlinkClr val="tx"/>
                    </a:ext>
                  </a:extLst>
                </a:hlinkClick>
              </a:rPr>
              <a:t>click here</a:t>
            </a:r>
            <a:endParaRPr b="1" sz="800" u="sng">
              <a:solidFill>
                <a:schemeClr val="accent5"/>
              </a:solidFill>
              <a:latin typeface="Albert Sans"/>
              <a:ea typeface="Albert Sans"/>
              <a:cs typeface="Albert Sans"/>
              <a:sym typeface="Albert Sans"/>
            </a:endParaRPr>
          </a:p>
        </p:txBody>
      </p:sp>
      <p:graphicFrame>
        <p:nvGraphicFramePr>
          <p:cNvPr id="603" name="Google Shape;603;p45"/>
          <p:cNvGraphicFramePr/>
          <p:nvPr/>
        </p:nvGraphicFramePr>
        <p:xfrm>
          <a:off x="720000" y="3493325"/>
          <a:ext cx="3000000" cy="3000000"/>
        </p:xfrm>
        <a:graphic>
          <a:graphicData uri="http://schemas.openxmlformats.org/drawingml/2006/table">
            <a:tbl>
              <a:tblPr>
                <a:noFill/>
                <a:tableStyleId>{90CA88E2-E7D1-4EAC-8FC4-47F2617B6200}</a:tableStyleId>
              </a:tblPr>
              <a:tblGrid>
                <a:gridCol w="1670475"/>
                <a:gridCol w="1670475"/>
              </a:tblGrid>
              <a:tr h="381000">
                <a:tc>
                  <a:txBody>
                    <a:bodyPr/>
                    <a:lstStyle/>
                    <a:p>
                      <a:pPr indent="0" lvl="0" marL="0" rtl="0" algn="ctr">
                        <a:spcBef>
                          <a:spcPts val="0"/>
                        </a:spcBef>
                        <a:spcAft>
                          <a:spcPts val="0"/>
                        </a:spcAft>
                        <a:buNone/>
                      </a:pPr>
                      <a:r>
                        <a:rPr b="1" lang="en">
                          <a:solidFill>
                            <a:schemeClr val="accent5"/>
                          </a:solidFill>
                          <a:latin typeface="Mada"/>
                          <a:ea typeface="Mada"/>
                          <a:cs typeface="Mada"/>
                          <a:sym typeface="Mada"/>
                        </a:rPr>
                        <a:t>XXX billion</a:t>
                      </a:r>
                      <a:endParaRPr b="1">
                        <a:solidFill>
                          <a:schemeClr val="accent5"/>
                        </a:solidFill>
                        <a:latin typeface="Mada"/>
                        <a:ea typeface="Mada"/>
                        <a:cs typeface="Mada"/>
                        <a:sym typeface="Mada"/>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accent5"/>
                          </a:solidFill>
                          <a:latin typeface="Mada"/>
                          <a:ea typeface="Mada"/>
                          <a:cs typeface="Mada"/>
                          <a:sym typeface="Mada"/>
                        </a:rPr>
                        <a:t>XXX billion</a:t>
                      </a:r>
                      <a:endParaRPr b="1">
                        <a:solidFill>
                          <a:schemeClr val="accent5"/>
                        </a:solidFill>
                        <a:latin typeface="Mada"/>
                        <a:ea typeface="Mada"/>
                        <a:cs typeface="Mada"/>
                        <a:sym typeface="Mada"/>
                      </a:endParaRPr>
                    </a:p>
                  </a:txBody>
                  <a:tcPr marT="91425" marB="91425" marR="91425" marL="91425">
                    <a:lnL cap="flat" cmpd="sng" w="9525">
                      <a:solidFill>
                        <a:schemeClr val="accent5"/>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accent5"/>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1200">
                          <a:solidFill>
                            <a:schemeClr val="accent5"/>
                          </a:solidFill>
                          <a:latin typeface="Albert Sans"/>
                          <a:ea typeface="Albert Sans"/>
                          <a:cs typeface="Albert Sans"/>
                          <a:sym typeface="Albert Sans"/>
                        </a:rPr>
                        <a:t>Country 1 users</a:t>
                      </a:r>
                      <a:endParaRPr>
                        <a:solidFill>
                          <a:schemeClr val="accent5"/>
                        </a:solidFill>
                        <a:latin typeface="Albert Sans"/>
                        <a:ea typeface="Albert Sans"/>
                        <a:cs typeface="Albert Sans"/>
                        <a:sym typeface="Albert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accent5"/>
                          </a:solidFill>
                          <a:latin typeface="Albert Sans"/>
                          <a:ea typeface="Albert Sans"/>
                          <a:cs typeface="Albert Sans"/>
                          <a:sym typeface="Albert Sans"/>
                        </a:rPr>
                        <a:t>Country 2 users</a:t>
                      </a:r>
                      <a:endParaRPr sz="1200">
                        <a:solidFill>
                          <a:schemeClr val="accent5"/>
                        </a:solidFill>
                        <a:latin typeface="Albert Sans"/>
                        <a:ea typeface="Albert Sans"/>
                        <a:cs typeface="Albert Sans"/>
                        <a:sym typeface="Albert Sans"/>
                      </a:endParaRPr>
                    </a:p>
                  </a:txBody>
                  <a:tcPr marT="91425" marB="91425" marR="91425" marL="91425">
                    <a:lnL cap="flat" cmpd="sng" w="9525">
                      <a:solidFill>
                        <a:schemeClr val="accent5"/>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pic>
        <p:nvPicPr>
          <p:cNvPr id="604" name="Google Shape;604;p45" title="Chart">
            <a:hlinkClick r:id="rId4"/>
          </p:cNvPr>
          <p:cNvPicPr preferRelativeResize="0"/>
          <p:nvPr/>
        </p:nvPicPr>
        <p:blipFill>
          <a:blip r:embed="rId5">
            <a:alphaModFix/>
          </a:blip>
          <a:stretch>
            <a:fillRect/>
          </a:stretch>
        </p:blipFill>
        <p:spPr>
          <a:xfrm>
            <a:off x="927850" y="1518938"/>
            <a:ext cx="2915301" cy="1803625"/>
          </a:xfrm>
          <a:prstGeom prst="rect">
            <a:avLst/>
          </a:prstGeom>
          <a:noFill/>
          <a:ln>
            <a:noFill/>
          </a:ln>
        </p:spPr>
      </p:pic>
      <p:pic>
        <p:nvPicPr>
          <p:cNvPr id="605" name="Google Shape;605;p45" title="Chart">
            <a:hlinkClick r:id="rId6"/>
          </p:cNvPr>
          <p:cNvPicPr preferRelativeResize="0"/>
          <p:nvPr/>
        </p:nvPicPr>
        <p:blipFill>
          <a:blip r:embed="rId7">
            <a:alphaModFix/>
          </a:blip>
          <a:stretch>
            <a:fillRect/>
          </a:stretch>
        </p:blipFill>
        <p:spPr>
          <a:xfrm>
            <a:off x="4414000" y="1648447"/>
            <a:ext cx="4014900" cy="1594179"/>
          </a:xfrm>
          <a:prstGeom prst="rect">
            <a:avLst/>
          </a:prstGeom>
          <a:noFill/>
          <a:ln>
            <a:noFill/>
          </a:ln>
        </p:spPr>
      </p:pic>
      <p:sp>
        <p:nvSpPr>
          <p:cNvPr id="606" name="Google Shape;606;p45"/>
          <p:cNvSpPr/>
          <p:nvPr/>
        </p:nvSpPr>
        <p:spPr>
          <a:xfrm>
            <a:off x="715100" y="-921709"/>
            <a:ext cx="917100" cy="23964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 name="Google Shape;607;p45"/>
          <p:cNvGrpSpPr/>
          <p:nvPr/>
        </p:nvGrpSpPr>
        <p:grpSpPr>
          <a:xfrm>
            <a:off x="1003750" y="765088"/>
            <a:ext cx="339800" cy="298625"/>
            <a:chOff x="5530875" y="2677475"/>
            <a:chExt cx="339800" cy="298625"/>
          </a:xfrm>
        </p:grpSpPr>
        <p:sp>
          <p:nvSpPr>
            <p:cNvPr id="608" name="Google Shape;608;p45"/>
            <p:cNvSpPr/>
            <p:nvPr/>
          </p:nvSpPr>
          <p:spPr>
            <a:xfrm>
              <a:off x="5530875" y="2737175"/>
              <a:ext cx="339800" cy="179200"/>
            </a:xfrm>
            <a:custGeom>
              <a:rect b="b" l="l" r="r" t="t"/>
              <a:pathLst>
                <a:path extrusionOk="0" h="7168" w="13592">
                  <a:moveTo>
                    <a:pt x="5203" y="797"/>
                  </a:moveTo>
                  <a:cubicBezTo>
                    <a:pt x="5288" y="797"/>
                    <a:pt x="5372" y="824"/>
                    <a:pt x="5442" y="878"/>
                  </a:cubicBezTo>
                  <a:lnTo>
                    <a:pt x="8628" y="3265"/>
                  </a:lnTo>
                  <a:cubicBezTo>
                    <a:pt x="8727" y="3341"/>
                    <a:pt x="8787" y="3458"/>
                    <a:pt x="8787" y="3584"/>
                  </a:cubicBezTo>
                  <a:cubicBezTo>
                    <a:pt x="8787" y="3709"/>
                    <a:pt x="8727" y="3828"/>
                    <a:pt x="8628" y="3902"/>
                  </a:cubicBezTo>
                  <a:lnTo>
                    <a:pt x="5442" y="6291"/>
                  </a:lnTo>
                  <a:cubicBezTo>
                    <a:pt x="5372" y="6344"/>
                    <a:pt x="5288" y="6371"/>
                    <a:pt x="5204" y="6371"/>
                  </a:cubicBezTo>
                  <a:cubicBezTo>
                    <a:pt x="5143" y="6371"/>
                    <a:pt x="5081" y="6357"/>
                    <a:pt x="5025" y="6329"/>
                  </a:cubicBezTo>
                  <a:cubicBezTo>
                    <a:pt x="4891" y="6262"/>
                    <a:pt x="4805" y="6123"/>
                    <a:pt x="4805" y="5974"/>
                  </a:cubicBezTo>
                  <a:lnTo>
                    <a:pt x="4805" y="1195"/>
                  </a:lnTo>
                  <a:cubicBezTo>
                    <a:pt x="4805" y="1044"/>
                    <a:pt x="4891" y="907"/>
                    <a:pt x="5025" y="839"/>
                  </a:cubicBezTo>
                  <a:cubicBezTo>
                    <a:pt x="5081" y="811"/>
                    <a:pt x="5142" y="797"/>
                    <a:pt x="5203" y="797"/>
                  </a:cubicBezTo>
                  <a:close/>
                  <a:moveTo>
                    <a:pt x="0" y="0"/>
                  </a:moveTo>
                  <a:lnTo>
                    <a:pt x="0" y="7167"/>
                  </a:lnTo>
                  <a:lnTo>
                    <a:pt x="13591" y="7167"/>
                  </a:lnTo>
                  <a:lnTo>
                    <a:pt x="135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5"/>
            <p:cNvSpPr/>
            <p:nvPr/>
          </p:nvSpPr>
          <p:spPr>
            <a:xfrm>
              <a:off x="5710700" y="2936250"/>
              <a:ext cx="59750" cy="39850"/>
            </a:xfrm>
            <a:custGeom>
              <a:rect b="b" l="l" r="r" t="t"/>
              <a:pathLst>
                <a:path extrusionOk="0" h="1594" w="2390">
                  <a:moveTo>
                    <a:pt x="1" y="1"/>
                  </a:moveTo>
                  <a:lnTo>
                    <a:pt x="1" y="1593"/>
                  </a:lnTo>
                  <a:lnTo>
                    <a:pt x="2390" y="1593"/>
                  </a:lnTo>
                  <a:lnTo>
                    <a:pt x="2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5"/>
            <p:cNvSpPr/>
            <p:nvPr/>
          </p:nvSpPr>
          <p:spPr>
            <a:xfrm>
              <a:off x="5631075" y="2936250"/>
              <a:ext cx="59750" cy="39850"/>
            </a:xfrm>
            <a:custGeom>
              <a:rect b="b" l="l" r="r" t="t"/>
              <a:pathLst>
                <a:path extrusionOk="0" h="1594" w="2390">
                  <a:moveTo>
                    <a:pt x="0" y="1"/>
                  </a:moveTo>
                  <a:lnTo>
                    <a:pt x="0" y="1593"/>
                  </a:lnTo>
                  <a:lnTo>
                    <a:pt x="2390" y="1593"/>
                  </a:lnTo>
                  <a:lnTo>
                    <a:pt x="2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5"/>
            <p:cNvSpPr/>
            <p:nvPr/>
          </p:nvSpPr>
          <p:spPr>
            <a:xfrm>
              <a:off x="5790350" y="2677475"/>
              <a:ext cx="80325" cy="39850"/>
            </a:xfrm>
            <a:custGeom>
              <a:rect b="b" l="l" r="r" t="t"/>
              <a:pathLst>
                <a:path extrusionOk="0" h="1594" w="3213">
                  <a:moveTo>
                    <a:pt x="0" y="1"/>
                  </a:moveTo>
                  <a:lnTo>
                    <a:pt x="0" y="1593"/>
                  </a:lnTo>
                  <a:lnTo>
                    <a:pt x="3212" y="1593"/>
                  </a:lnTo>
                  <a:lnTo>
                    <a:pt x="3212" y="1194"/>
                  </a:lnTo>
                  <a:cubicBezTo>
                    <a:pt x="3212" y="535"/>
                    <a:pt x="2676" y="1"/>
                    <a:pt x="2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5"/>
            <p:cNvSpPr/>
            <p:nvPr/>
          </p:nvSpPr>
          <p:spPr>
            <a:xfrm>
              <a:off x="5670900" y="2786950"/>
              <a:ext cx="53125" cy="79675"/>
            </a:xfrm>
            <a:custGeom>
              <a:rect b="b" l="l" r="r" t="t"/>
              <a:pathLst>
                <a:path extrusionOk="0" h="3187" w="2125">
                  <a:moveTo>
                    <a:pt x="0" y="1"/>
                  </a:moveTo>
                  <a:lnTo>
                    <a:pt x="0" y="3186"/>
                  </a:lnTo>
                  <a:lnTo>
                    <a:pt x="2124" y="1593"/>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5"/>
            <p:cNvSpPr/>
            <p:nvPr/>
          </p:nvSpPr>
          <p:spPr>
            <a:xfrm>
              <a:off x="5631075" y="2677475"/>
              <a:ext cx="59750" cy="39850"/>
            </a:xfrm>
            <a:custGeom>
              <a:rect b="b" l="l" r="r" t="t"/>
              <a:pathLst>
                <a:path extrusionOk="0" h="1594" w="2390">
                  <a:moveTo>
                    <a:pt x="0" y="1"/>
                  </a:moveTo>
                  <a:lnTo>
                    <a:pt x="0" y="1593"/>
                  </a:lnTo>
                  <a:lnTo>
                    <a:pt x="2390" y="1593"/>
                  </a:lnTo>
                  <a:lnTo>
                    <a:pt x="2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5"/>
            <p:cNvSpPr/>
            <p:nvPr/>
          </p:nvSpPr>
          <p:spPr>
            <a:xfrm>
              <a:off x="5530875" y="2936250"/>
              <a:ext cx="80325" cy="39850"/>
            </a:xfrm>
            <a:custGeom>
              <a:rect b="b" l="l" r="r" t="t"/>
              <a:pathLst>
                <a:path extrusionOk="0" h="1594" w="3213">
                  <a:moveTo>
                    <a:pt x="0" y="1"/>
                  </a:moveTo>
                  <a:lnTo>
                    <a:pt x="0" y="400"/>
                  </a:lnTo>
                  <a:cubicBezTo>
                    <a:pt x="0" y="1057"/>
                    <a:pt x="536" y="1593"/>
                    <a:pt x="1195" y="1593"/>
                  </a:cubicBezTo>
                  <a:lnTo>
                    <a:pt x="3212" y="1593"/>
                  </a:lnTo>
                  <a:lnTo>
                    <a:pt x="32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5"/>
            <p:cNvSpPr/>
            <p:nvPr/>
          </p:nvSpPr>
          <p:spPr>
            <a:xfrm>
              <a:off x="5710700" y="2677475"/>
              <a:ext cx="59750" cy="39850"/>
            </a:xfrm>
            <a:custGeom>
              <a:rect b="b" l="l" r="r" t="t"/>
              <a:pathLst>
                <a:path extrusionOk="0" h="1594" w="2390">
                  <a:moveTo>
                    <a:pt x="1" y="1"/>
                  </a:moveTo>
                  <a:lnTo>
                    <a:pt x="1" y="1593"/>
                  </a:lnTo>
                  <a:lnTo>
                    <a:pt x="2390" y="1593"/>
                  </a:lnTo>
                  <a:lnTo>
                    <a:pt x="2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5"/>
            <p:cNvSpPr/>
            <p:nvPr/>
          </p:nvSpPr>
          <p:spPr>
            <a:xfrm>
              <a:off x="5790350" y="2936250"/>
              <a:ext cx="80275" cy="39850"/>
            </a:xfrm>
            <a:custGeom>
              <a:rect b="b" l="l" r="r" t="t"/>
              <a:pathLst>
                <a:path extrusionOk="0" h="1594" w="3211">
                  <a:moveTo>
                    <a:pt x="0" y="1"/>
                  </a:moveTo>
                  <a:lnTo>
                    <a:pt x="0" y="1593"/>
                  </a:lnTo>
                  <a:lnTo>
                    <a:pt x="2017" y="1593"/>
                  </a:lnTo>
                  <a:cubicBezTo>
                    <a:pt x="2676" y="1593"/>
                    <a:pt x="3211" y="1057"/>
                    <a:pt x="3211" y="400"/>
                  </a:cubicBezTo>
                  <a:lnTo>
                    <a:pt x="32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5"/>
            <p:cNvSpPr/>
            <p:nvPr/>
          </p:nvSpPr>
          <p:spPr>
            <a:xfrm>
              <a:off x="5530900" y="2677475"/>
              <a:ext cx="80300" cy="39850"/>
            </a:xfrm>
            <a:custGeom>
              <a:rect b="b" l="l" r="r" t="t"/>
              <a:pathLst>
                <a:path extrusionOk="0" h="1594" w="3212">
                  <a:moveTo>
                    <a:pt x="1194" y="1"/>
                  </a:moveTo>
                  <a:cubicBezTo>
                    <a:pt x="535" y="1"/>
                    <a:pt x="1" y="537"/>
                    <a:pt x="1" y="1194"/>
                  </a:cubicBezTo>
                  <a:lnTo>
                    <a:pt x="1" y="1593"/>
                  </a:lnTo>
                  <a:lnTo>
                    <a:pt x="3211" y="1593"/>
                  </a:lnTo>
                  <a:lnTo>
                    <a:pt x="32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5"/>
                </a:solidFill>
              </a:rPr>
              <a:t>Contents of this template</a:t>
            </a:r>
            <a:endParaRPr>
              <a:solidFill>
                <a:schemeClr val="accent5"/>
              </a:solidFill>
            </a:endParaRPr>
          </a:p>
        </p:txBody>
      </p:sp>
      <p:graphicFrame>
        <p:nvGraphicFramePr>
          <p:cNvPr id="238" name="Google Shape;238;p28"/>
          <p:cNvGraphicFramePr/>
          <p:nvPr/>
        </p:nvGraphicFramePr>
        <p:xfrm>
          <a:off x="720000" y="1614825"/>
          <a:ext cx="3000000" cy="3000000"/>
        </p:xfrm>
        <a:graphic>
          <a:graphicData uri="http://schemas.openxmlformats.org/drawingml/2006/table">
            <a:tbl>
              <a:tblPr>
                <a:noFill/>
                <a:tableStyleId>{90CA88E2-E7D1-4EAC-8FC4-47F2617B6200}</a:tableStyleId>
              </a:tblPr>
              <a:tblGrid>
                <a:gridCol w="2353925"/>
                <a:gridCol w="5350075"/>
              </a:tblGrid>
              <a:tr h="361525">
                <a:tc>
                  <a:txBody>
                    <a:bodyPr/>
                    <a:lstStyle/>
                    <a:p>
                      <a:pPr indent="0" lvl="0" marL="0" rtl="0" algn="l">
                        <a:spcBef>
                          <a:spcPts val="0"/>
                        </a:spcBef>
                        <a:spcAft>
                          <a:spcPts val="0"/>
                        </a:spcAft>
                        <a:buNone/>
                      </a:pPr>
                      <a:r>
                        <a:rPr b="1" lang="en" sz="1000" u="sng">
                          <a:solidFill>
                            <a:schemeClr val="accent5"/>
                          </a:solidFill>
                          <a:latin typeface="Mada"/>
                          <a:ea typeface="Mada"/>
                          <a:cs typeface="Mada"/>
                          <a:sym typeface="Mada"/>
                          <a:hlinkClick action="ppaction://hlinksldjump" r:id="rId3">
                            <a:extLst>
                              <a:ext uri="{A12FA001-AC4F-418D-AE19-62706E023703}">
                                <ahyp:hlinkClr val="tx"/>
                              </a:ext>
                            </a:extLst>
                          </a:hlinkClick>
                        </a:rPr>
                        <a:t>Fonts</a:t>
                      </a:r>
                      <a:endParaRPr b="1" sz="1000" u="sng">
                        <a:solidFill>
                          <a:schemeClr val="accent5"/>
                        </a:solidFill>
                        <a:latin typeface="Mada"/>
                        <a:ea typeface="Mada"/>
                        <a:cs typeface="Mada"/>
                        <a:sym typeface="Mada"/>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accent5"/>
                          </a:solidFill>
                          <a:latin typeface="Albert Sans"/>
                          <a:ea typeface="Albert Sans"/>
                          <a:cs typeface="Albert Sans"/>
                          <a:sym typeface="Albert Sans"/>
                        </a:rPr>
                        <a:t>To view this template correctly in PowerPoint, download and install the fonts we used</a:t>
                      </a:r>
                      <a:endParaRPr sz="1000">
                        <a:solidFill>
                          <a:schemeClr val="accent5"/>
                        </a:solidFill>
                        <a:latin typeface="Albert Sans"/>
                        <a:ea typeface="Albert Sans"/>
                        <a:cs typeface="Albert Sans"/>
                        <a:sym typeface="Albert Sans"/>
                      </a:endParaRPr>
                    </a:p>
                  </a:txBody>
                  <a:tcPr marT="0" marB="0" marR="91425" marL="91425" anchor="ctr">
                    <a:lnL cap="flat" cmpd="sng" w="9525">
                      <a:solidFill>
                        <a:schemeClr val="accent5"/>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accent5"/>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accent5"/>
                          </a:solidFill>
                          <a:latin typeface="Mada"/>
                          <a:ea typeface="Mada"/>
                          <a:cs typeface="Mada"/>
                          <a:sym typeface="Mada"/>
                          <a:hlinkClick action="ppaction://hlinksldjump" r:id="rId4">
                            <a:extLst>
                              <a:ext uri="{A12FA001-AC4F-418D-AE19-62706E023703}">
                                <ahyp:hlinkClr val="tx"/>
                              </a:ext>
                            </a:extLst>
                          </a:hlinkClick>
                        </a:rPr>
                        <a:t>Used</a:t>
                      </a:r>
                      <a:r>
                        <a:rPr b="1" lang="en" sz="1000">
                          <a:solidFill>
                            <a:schemeClr val="accent5"/>
                          </a:solidFill>
                          <a:latin typeface="Mada"/>
                          <a:ea typeface="Mada"/>
                          <a:cs typeface="Mada"/>
                          <a:sym typeface="Mada"/>
                        </a:rPr>
                        <a:t> and </a:t>
                      </a:r>
                      <a:r>
                        <a:rPr b="1" lang="en" sz="1000" u="sng">
                          <a:solidFill>
                            <a:schemeClr val="accent5"/>
                          </a:solidFill>
                          <a:latin typeface="Mada"/>
                          <a:ea typeface="Mada"/>
                          <a:cs typeface="Mada"/>
                          <a:sym typeface="Mada"/>
                          <a:hlinkClick action="ppaction://hlinksldjump" r:id="rId5">
                            <a:extLst>
                              <a:ext uri="{A12FA001-AC4F-418D-AE19-62706E023703}">
                                <ahyp:hlinkClr val="tx"/>
                              </a:ext>
                            </a:extLst>
                          </a:hlinkClick>
                        </a:rPr>
                        <a:t>alternative</a:t>
                      </a:r>
                      <a:r>
                        <a:rPr b="1" lang="en" sz="1000" u="sng">
                          <a:solidFill>
                            <a:schemeClr val="accent5"/>
                          </a:solidFill>
                          <a:latin typeface="Mada"/>
                          <a:ea typeface="Mada"/>
                          <a:cs typeface="Mada"/>
                          <a:sym typeface="Mada"/>
                          <a:hlinkClick action="ppaction://hlinksldjump" r:id="rId6">
                            <a:extLst>
                              <a:ext uri="{A12FA001-AC4F-418D-AE19-62706E023703}">
                                <ahyp:hlinkClr val="tx"/>
                              </a:ext>
                            </a:extLst>
                          </a:hlinkClick>
                        </a:rPr>
                        <a:t> resources</a:t>
                      </a:r>
                      <a:endParaRPr b="1" sz="1000" u="sng">
                        <a:solidFill>
                          <a:schemeClr val="accent5"/>
                        </a:solidFill>
                        <a:latin typeface="Mada"/>
                        <a:ea typeface="Mada"/>
                        <a:cs typeface="Mada"/>
                        <a:sym typeface="Mada"/>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accent5"/>
                          </a:solidFill>
                          <a:latin typeface="Albert Sans"/>
                          <a:ea typeface="Albert Sans"/>
                          <a:cs typeface="Albert Sans"/>
                          <a:sym typeface="Albert Sans"/>
                        </a:rPr>
                        <a:t>An assortment of graphic resources that are suitable for use in this presentation</a:t>
                      </a:r>
                      <a:endParaRPr sz="1000">
                        <a:solidFill>
                          <a:schemeClr val="accent5"/>
                        </a:solidFill>
                        <a:latin typeface="Albert Sans"/>
                        <a:ea typeface="Albert Sans"/>
                        <a:cs typeface="Albert Sans"/>
                        <a:sym typeface="Albert Sans"/>
                      </a:endParaRPr>
                    </a:p>
                  </a:txBody>
                  <a:tcPr marT="0" marB="0" marR="91425" marL="91425" anchor="ctr">
                    <a:lnL cap="flat" cmpd="sng" w="9525">
                      <a:solidFill>
                        <a:schemeClr val="accent5"/>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accent5"/>
                          </a:solidFill>
                          <a:latin typeface="Mada"/>
                          <a:ea typeface="Mada"/>
                          <a:cs typeface="Mada"/>
                          <a:sym typeface="Mada"/>
                          <a:hlinkClick action="ppaction://hlinksldjump" r:id="rId7">
                            <a:extLst>
                              <a:ext uri="{A12FA001-AC4F-418D-AE19-62706E023703}">
                                <ahyp:hlinkClr val="tx"/>
                              </a:ext>
                            </a:extLst>
                          </a:hlinkClick>
                        </a:rPr>
                        <a:t>Thanks slide</a:t>
                      </a:r>
                      <a:endParaRPr b="1" sz="1000" u="sng">
                        <a:solidFill>
                          <a:schemeClr val="accent5"/>
                        </a:solidFill>
                        <a:latin typeface="Mada"/>
                        <a:ea typeface="Mada"/>
                        <a:cs typeface="Mada"/>
                        <a:sym typeface="Mada"/>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accent5"/>
                          </a:solidFill>
                          <a:latin typeface="Albert Sans"/>
                          <a:ea typeface="Albert Sans"/>
                          <a:cs typeface="Albert Sans"/>
                          <a:sym typeface="Albert Sans"/>
                        </a:rPr>
                        <a:t>You must keep it so that proper credits for our design are given</a:t>
                      </a:r>
                      <a:endParaRPr sz="1000">
                        <a:solidFill>
                          <a:schemeClr val="accent5"/>
                        </a:solidFill>
                        <a:latin typeface="Albert Sans"/>
                        <a:ea typeface="Albert Sans"/>
                        <a:cs typeface="Albert Sans"/>
                        <a:sym typeface="Albert Sans"/>
                      </a:endParaRPr>
                    </a:p>
                  </a:txBody>
                  <a:tcPr marT="0" marB="0" marR="91425" marL="91425" anchor="ctr">
                    <a:lnL cap="flat" cmpd="sng" w="9525">
                      <a:solidFill>
                        <a:schemeClr val="accent5"/>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accent5"/>
                          </a:solidFill>
                          <a:latin typeface="Mada"/>
                          <a:ea typeface="Mada"/>
                          <a:cs typeface="Mada"/>
                          <a:sym typeface="Mada"/>
                          <a:hlinkClick action="ppaction://hlinksldjump" r:id="rId8">
                            <a:extLst>
                              <a:ext uri="{A12FA001-AC4F-418D-AE19-62706E023703}">
                                <ahyp:hlinkClr val="tx"/>
                              </a:ext>
                            </a:extLst>
                          </a:hlinkClick>
                        </a:rPr>
                        <a:t>Colors</a:t>
                      </a:r>
                      <a:endParaRPr b="1" sz="1000" u="sng">
                        <a:solidFill>
                          <a:schemeClr val="accent5"/>
                        </a:solidFill>
                        <a:latin typeface="Mada"/>
                        <a:ea typeface="Mada"/>
                        <a:cs typeface="Mada"/>
                        <a:sym typeface="Mada"/>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accent5"/>
                          </a:solidFill>
                          <a:latin typeface="Albert Sans"/>
                          <a:ea typeface="Albert Sans"/>
                          <a:cs typeface="Albert Sans"/>
                          <a:sym typeface="Albert Sans"/>
                        </a:rPr>
                        <a:t>All the colors used in this presentation</a:t>
                      </a:r>
                      <a:endParaRPr sz="1000">
                        <a:solidFill>
                          <a:schemeClr val="accent5"/>
                        </a:solidFill>
                        <a:latin typeface="Albert Sans"/>
                        <a:ea typeface="Albert Sans"/>
                        <a:cs typeface="Albert Sans"/>
                        <a:sym typeface="Albert Sans"/>
                      </a:endParaRPr>
                    </a:p>
                  </a:txBody>
                  <a:tcPr marT="0" marB="0" marR="91425" marL="91425" anchor="ctr">
                    <a:lnL cap="flat" cmpd="sng" w="9525">
                      <a:solidFill>
                        <a:schemeClr val="accent5"/>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accent5"/>
                          </a:solidFill>
                          <a:latin typeface="Mada"/>
                          <a:ea typeface="Mada"/>
                          <a:cs typeface="Mada"/>
                          <a:sym typeface="Mada"/>
                          <a:hlinkClick action="ppaction://hlinksldjump" r:id="rId9">
                            <a:extLst>
                              <a:ext uri="{A12FA001-AC4F-418D-AE19-62706E023703}">
                                <ahyp:hlinkClr val="tx"/>
                              </a:ext>
                            </a:extLst>
                          </a:hlinkClick>
                        </a:rPr>
                        <a:t>Icons</a:t>
                      </a:r>
                      <a:r>
                        <a:rPr b="1" lang="en" sz="1000">
                          <a:solidFill>
                            <a:schemeClr val="accent5"/>
                          </a:solidFill>
                          <a:latin typeface="Mada"/>
                          <a:ea typeface="Mada"/>
                          <a:cs typeface="Mada"/>
                          <a:sym typeface="Mada"/>
                        </a:rPr>
                        <a:t> and </a:t>
                      </a:r>
                      <a:r>
                        <a:rPr b="1" lang="en" sz="1000" u="sng">
                          <a:solidFill>
                            <a:schemeClr val="accent5"/>
                          </a:solidFill>
                          <a:latin typeface="Mada"/>
                          <a:ea typeface="Mada"/>
                          <a:cs typeface="Mada"/>
                          <a:sym typeface="Mada"/>
                          <a:hlinkClick action="ppaction://hlinksldjump" r:id="rId10">
                            <a:extLst>
                              <a:ext uri="{A12FA001-AC4F-418D-AE19-62706E023703}">
                                <ahyp:hlinkClr val="tx"/>
                              </a:ext>
                            </a:extLst>
                          </a:hlinkClick>
                        </a:rPr>
                        <a:t>infographic resources</a:t>
                      </a:r>
                      <a:endParaRPr b="1" sz="1000" u="sng">
                        <a:solidFill>
                          <a:schemeClr val="accent5"/>
                        </a:solidFill>
                        <a:latin typeface="Mada"/>
                        <a:ea typeface="Mada"/>
                        <a:cs typeface="Mada"/>
                        <a:sym typeface="Mada"/>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accent5"/>
                          </a:solidFill>
                          <a:latin typeface="Albert Sans"/>
                          <a:ea typeface="Albert Sans"/>
                          <a:cs typeface="Albert Sans"/>
                          <a:sym typeface="Albert Sans"/>
                        </a:rPr>
                        <a:t>These can be used in the template, and their size and color can be edited</a:t>
                      </a:r>
                      <a:endParaRPr sz="1000">
                        <a:solidFill>
                          <a:schemeClr val="accent5"/>
                        </a:solidFill>
                        <a:latin typeface="Albert Sans"/>
                        <a:ea typeface="Albert Sans"/>
                        <a:cs typeface="Albert Sans"/>
                        <a:sym typeface="Albert Sans"/>
                      </a:endParaRPr>
                    </a:p>
                  </a:txBody>
                  <a:tcPr marT="0" marB="0" marR="91425" marL="91425" anchor="ctr">
                    <a:lnL cap="flat" cmpd="sng" w="9525">
                      <a:solidFill>
                        <a:schemeClr val="accent5"/>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accent5"/>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accent5"/>
                          </a:solidFill>
                          <a:latin typeface="Mada"/>
                          <a:ea typeface="Mada"/>
                          <a:cs typeface="Mada"/>
                          <a:sym typeface="Mada"/>
                        </a:rPr>
                        <a:t>Editable presentation theme </a:t>
                      </a:r>
                      <a:endParaRPr b="1" sz="1000">
                        <a:solidFill>
                          <a:schemeClr val="accent5"/>
                        </a:solidFill>
                        <a:latin typeface="Mada"/>
                        <a:ea typeface="Mada"/>
                        <a:cs typeface="Mada"/>
                        <a:sym typeface="Mada"/>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accent5"/>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accent5"/>
                          </a:solidFill>
                          <a:latin typeface="Albert Sans"/>
                          <a:ea typeface="Albert Sans"/>
                          <a:cs typeface="Albert Sans"/>
                          <a:sym typeface="Albert Sans"/>
                        </a:rPr>
                        <a:t>You can edit the master slides easily. For more info, click </a:t>
                      </a:r>
                      <a:r>
                        <a:rPr b="1" lang="en" sz="1000" u="sng">
                          <a:solidFill>
                            <a:schemeClr val="accent5"/>
                          </a:solidFill>
                          <a:latin typeface="Albert Sans"/>
                          <a:ea typeface="Albert Sans"/>
                          <a:cs typeface="Albert Sans"/>
                          <a:sym typeface="Albert Sans"/>
                          <a:hlinkClick r:id="rId11">
                            <a:extLst>
                              <a:ext uri="{A12FA001-AC4F-418D-AE19-62706E023703}">
                                <ahyp:hlinkClr val="tx"/>
                              </a:ext>
                            </a:extLst>
                          </a:hlinkClick>
                        </a:rPr>
                        <a:t>here</a:t>
                      </a:r>
                      <a:endParaRPr sz="1000">
                        <a:solidFill>
                          <a:schemeClr val="accent5"/>
                        </a:solidFill>
                        <a:latin typeface="Albert Sans"/>
                        <a:ea typeface="Albert Sans"/>
                        <a:cs typeface="Albert Sans"/>
                        <a:sym typeface="Albert Sans"/>
                      </a:endParaRPr>
                    </a:p>
                  </a:txBody>
                  <a:tcPr marT="0" marB="0" marR="91425" marL="91425" anchor="ctr">
                    <a:lnL cap="flat" cmpd="sng" w="9525">
                      <a:solidFill>
                        <a:schemeClr val="accent5"/>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5"/>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bl>
          </a:graphicData>
        </a:graphic>
      </p:graphicFrame>
      <p:sp>
        <p:nvSpPr>
          <p:cNvPr id="239" name="Google Shape;239;p28"/>
          <p:cNvSpPr txBox="1"/>
          <p:nvPr/>
        </p:nvSpPr>
        <p:spPr>
          <a:xfrm>
            <a:off x="720000" y="1063725"/>
            <a:ext cx="7704000" cy="3699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accent5"/>
                </a:solidFill>
                <a:latin typeface="Albert Sans"/>
                <a:ea typeface="Albert Sans"/>
                <a:cs typeface="Albert Sans"/>
                <a:sym typeface="Albert Sans"/>
              </a:rPr>
              <a:t>You can delete this slide when you’re done editing the presentation</a:t>
            </a:r>
            <a:endParaRPr b="1" sz="1200">
              <a:solidFill>
                <a:schemeClr val="accent5"/>
              </a:solidFill>
              <a:latin typeface="Albert Sans"/>
              <a:ea typeface="Albert Sans"/>
              <a:cs typeface="Albert Sans"/>
              <a:sym typeface="Albert Sans"/>
            </a:endParaRPr>
          </a:p>
          <a:p>
            <a:pPr indent="0" lvl="0" marL="0" rtl="0" algn="ctr">
              <a:spcBef>
                <a:spcPts val="0"/>
              </a:spcBef>
              <a:spcAft>
                <a:spcPts val="0"/>
              </a:spcAft>
              <a:buNone/>
            </a:pPr>
            <a:r>
              <a:t/>
            </a:r>
            <a:endParaRPr sz="1200">
              <a:solidFill>
                <a:schemeClr val="accent5"/>
              </a:solidFill>
              <a:latin typeface="Albert Sans"/>
              <a:ea typeface="Albert Sans"/>
              <a:cs typeface="Albert Sans"/>
              <a:sym typeface="Albert Sans"/>
            </a:endParaRPr>
          </a:p>
        </p:txBody>
      </p:sp>
      <p:sp>
        <p:nvSpPr>
          <p:cNvPr id="240" name="Google Shape;240;p28"/>
          <p:cNvSpPr txBox="1"/>
          <p:nvPr/>
        </p:nvSpPr>
        <p:spPr>
          <a:xfrm>
            <a:off x="1265521" y="3997625"/>
            <a:ext cx="1713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accent5"/>
                </a:solidFill>
                <a:latin typeface="Albert Sans"/>
                <a:ea typeface="Albert Sans"/>
                <a:cs typeface="Albert Sans"/>
                <a:sym typeface="Albert Sans"/>
              </a:rPr>
              <a:t>For more info:</a:t>
            </a:r>
            <a:br>
              <a:rPr lang="en" sz="1000">
                <a:solidFill>
                  <a:schemeClr val="accent5"/>
                </a:solidFill>
                <a:latin typeface="Albert Sans"/>
                <a:ea typeface="Albert Sans"/>
                <a:cs typeface="Albert Sans"/>
                <a:sym typeface="Albert Sans"/>
              </a:rPr>
            </a:br>
            <a:r>
              <a:rPr b="1" lang="en" sz="1000" u="sng">
                <a:solidFill>
                  <a:schemeClr val="accent5"/>
                </a:solidFill>
                <a:latin typeface="Mada"/>
                <a:ea typeface="Mada"/>
                <a:cs typeface="Mada"/>
                <a:sym typeface="Mada"/>
                <a:hlinkClick r:id="rId12">
                  <a:extLst>
                    <a:ext uri="{A12FA001-AC4F-418D-AE19-62706E023703}">
                      <ahyp:hlinkClr val="tx"/>
                    </a:ext>
                  </a:extLst>
                </a:hlinkClick>
              </a:rPr>
              <a:t>Slidesgo</a:t>
            </a:r>
            <a:r>
              <a:rPr b="1" lang="en" sz="1000">
                <a:solidFill>
                  <a:schemeClr val="accent5"/>
                </a:solidFill>
                <a:uFill>
                  <a:noFill/>
                </a:uFill>
                <a:latin typeface="Mada"/>
                <a:ea typeface="Mada"/>
                <a:cs typeface="Mada"/>
                <a:sym typeface="Mada"/>
                <a:hlinkClick r:id="rId13">
                  <a:extLst>
                    <a:ext uri="{A12FA001-AC4F-418D-AE19-62706E023703}">
                      <ahyp:hlinkClr val="tx"/>
                    </a:ext>
                  </a:extLst>
                </a:hlinkClick>
              </a:rPr>
              <a:t> </a:t>
            </a:r>
            <a:r>
              <a:rPr b="1" lang="en" sz="1000">
                <a:solidFill>
                  <a:schemeClr val="accent5"/>
                </a:solidFill>
                <a:latin typeface="Mada"/>
                <a:ea typeface="Mada"/>
                <a:cs typeface="Mada"/>
                <a:sym typeface="Mada"/>
              </a:rPr>
              <a:t>| </a:t>
            </a:r>
            <a:r>
              <a:rPr b="1" lang="en" sz="1000" u="sng">
                <a:solidFill>
                  <a:schemeClr val="accent5"/>
                </a:solidFill>
                <a:latin typeface="Mada"/>
                <a:ea typeface="Mada"/>
                <a:cs typeface="Mada"/>
                <a:sym typeface="Mada"/>
                <a:hlinkClick r:id="rId14">
                  <a:extLst>
                    <a:ext uri="{A12FA001-AC4F-418D-AE19-62706E023703}">
                      <ahyp:hlinkClr val="tx"/>
                    </a:ext>
                  </a:extLst>
                </a:hlinkClick>
              </a:rPr>
              <a:t>Blog</a:t>
            </a:r>
            <a:r>
              <a:rPr b="1" lang="en" sz="1000">
                <a:solidFill>
                  <a:schemeClr val="accent5"/>
                </a:solidFill>
                <a:latin typeface="Mada"/>
                <a:ea typeface="Mada"/>
                <a:cs typeface="Mada"/>
                <a:sym typeface="Mada"/>
              </a:rPr>
              <a:t> | </a:t>
            </a:r>
            <a:r>
              <a:rPr b="1" lang="en" sz="1000" u="sng">
                <a:solidFill>
                  <a:schemeClr val="accent5"/>
                </a:solidFill>
                <a:latin typeface="Mada"/>
                <a:ea typeface="Mada"/>
                <a:cs typeface="Mada"/>
                <a:sym typeface="Mada"/>
                <a:hlinkClick r:id="rId15">
                  <a:extLst>
                    <a:ext uri="{A12FA001-AC4F-418D-AE19-62706E023703}">
                      <ahyp:hlinkClr val="tx"/>
                    </a:ext>
                  </a:extLst>
                </a:hlinkClick>
              </a:rPr>
              <a:t>FAQ</a:t>
            </a:r>
            <a:r>
              <a:rPr b="1" lang="en" sz="1000" u="sng">
                <a:solidFill>
                  <a:schemeClr val="accent5"/>
                </a:solidFill>
                <a:latin typeface="Mada"/>
                <a:ea typeface="Mada"/>
                <a:cs typeface="Mada"/>
                <a:sym typeface="Mada"/>
              </a:rPr>
              <a:t>s</a:t>
            </a:r>
            <a:endParaRPr b="1" sz="1000" u="sng">
              <a:solidFill>
                <a:schemeClr val="accent5"/>
              </a:solidFill>
              <a:latin typeface="Mada"/>
              <a:ea typeface="Mada"/>
              <a:cs typeface="Mada"/>
              <a:sym typeface="Mada"/>
            </a:endParaRPr>
          </a:p>
        </p:txBody>
      </p:sp>
      <p:sp>
        <p:nvSpPr>
          <p:cNvPr id="241" name="Google Shape;241;p28"/>
          <p:cNvSpPr txBox="1"/>
          <p:nvPr/>
        </p:nvSpPr>
        <p:spPr>
          <a:xfrm>
            <a:off x="4109279" y="3997625"/>
            <a:ext cx="393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accent5"/>
                </a:solidFill>
                <a:latin typeface="Albert Sans"/>
                <a:ea typeface="Albert Sans"/>
                <a:cs typeface="Albert Sans"/>
                <a:sym typeface="Albert Sans"/>
              </a:rPr>
              <a:t>You can visit our sister </a:t>
            </a:r>
            <a:r>
              <a:rPr lang="en" sz="1000">
                <a:solidFill>
                  <a:schemeClr val="accent5"/>
                </a:solidFill>
                <a:latin typeface="Albert Sans"/>
                <a:ea typeface="Albert Sans"/>
                <a:cs typeface="Albert Sans"/>
                <a:sym typeface="Albert Sans"/>
              </a:rPr>
              <a:t>projects</a:t>
            </a:r>
            <a:r>
              <a:rPr lang="en" sz="1000">
                <a:solidFill>
                  <a:schemeClr val="accent5"/>
                </a:solidFill>
                <a:latin typeface="Albert Sans"/>
                <a:ea typeface="Albert Sans"/>
                <a:cs typeface="Albert Sans"/>
                <a:sym typeface="Albert Sans"/>
              </a:rPr>
              <a:t>:</a:t>
            </a:r>
            <a:br>
              <a:rPr lang="en" sz="1000">
                <a:solidFill>
                  <a:schemeClr val="accent5"/>
                </a:solidFill>
                <a:latin typeface="Albert Sans"/>
                <a:ea typeface="Albert Sans"/>
                <a:cs typeface="Albert Sans"/>
                <a:sym typeface="Albert Sans"/>
              </a:rPr>
            </a:br>
            <a:r>
              <a:rPr b="1" lang="en" sz="1000" u="sng">
                <a:solidFill>
                  <a:schemeClr val="accent5"/>
                </a:solidFill>
                <a:latin typeface="Mada"/>
                <a:ea typeface="Mada"/>
                <a:cs typeface="Mada"/>
                <a:sym typeface="Mada"/>
                <a:hlinkClick r:id="rId16">
                  <a:extLst>
                    <a:ext uri="{A12FA001-AC4F-418D-AE19-62706E023703}">
                      <ahyp:hlinkClr val="tx"/>
                    </a:ext>
                  </a:extLst>
                </a:hlinkClick>
              </a:rPr>
              <a:t>Freepik</a:t>
            </a:r>
            <a:r>
              <a:rPr b="1" lang="en" sz="1000">
                <a:solidFill>
                  <a:schemeClr val="accent5"/>
                </a:solidFill>
                <a:latin typeface="Mada"/>
                <a:ea typeface="Mada"/>
                <a:cs typeface="Mada"/>
                <a:sym typeface="Mada"/>
              </a:rPr>
              <a:t> | </a:t>
            </a:r>
            <a:r>
              <a:rPr b="1" lang="en" sz="1000" u="sng">
                <a:solidFill>
                  <a:schemeClr val="accent5"/>
                </a:solidFill>
                <a:latin typeface="Mada"/>
                <a:ea typeface="Mada"/>
                <a:cs typeface="Mada"/>
                <a:sym typeface="Mada"/>
                <a:hlinkClick r:id="rId17">
                  <a:extLst>
                    <a:ext uri="{A12FA001-AC4F-418D-AE19-62706E023703}">
                      <ahyp:hlinkClr val="tx"/>
                    </a:ext>
                  </a:extLst>
                </a:hlinkClick>
              </a:rPr>
              <a:t>Flaticon</a:t>
            </a:r>
            <a:r>
              <a:rPr b="1" lang="en" sz="1000">
                <a:solidFill>
                  <a:schemeClr val="accent5"/>
                </a:solidFill>
                <a:latin typeface="Mada"/>
                <a:ea typeface="Mada"/>
                <a:cs typeface="Mada"/>
                <a:sym typeface="Mada"/>
              </a:rPr>
              <a:t> | </a:t>
            </a:r>
            <a:r>
              <a:rPr b="1" lang="en" sz="1000" u="sng">
                <a:solidFill>
                  <a:schemeClr val="accent5"/>
                </a:solidFill>
                <a:latin typeface="Mada"/>
                <a:ea typeface="Mada"/>
                <a:cs typeface="Mada"/>
                <a:sym typeface="Mada"/>
                <a:hlinkClick r:id="rId18">
                  <a:extLst>
                    <a:ext uri="{A12FA001-AC4F-418D-AE19-62706E023703}">
                      <ahyp:hlinkClr val="tx"/>
                    </a:ext>
                  </a:extLst>
                </a:hlinkClick>
              </a:rPr>
              <a:t>Storyset</a:t>
            </a:r>
            <a:r>
              <a:rPr b="1" lang="en" sz="1000">
                <a:solidFill>
                  <a:schemeClr val="accent5"/>
                </a:solidFill>
                <a:latin typeface="Mada"/>
                <a:ea typeface="Mada"/>
                <a:cs typeface="Mada"/>
                <a:sym typeface="Mada"/>
              </a:rPr>
              <a:t> | </a:t>
            </a:r>
            <a:r>
              <a:rPr b="1" lang="en" sz="1000" u="sng">
                <a:solidFill>
                  <a:schemeClr val="accent5"/>
                </a:solidFill>
                <a:latin typeface="Mada"/>
                <a:ea typeface="Mada"/>
                <a:cs typeface="Mada"/>
                <a:sym typeface="Mada"/>
                <a:hlinkClick r:id="rId19">
                  <a:extLst>
                    <a:ext uri="{A12FA001-AC4F-418D-AE19-62706E023703}">
                      <ahyp:hlinkClr val="tx"/>
                    </a:ext>
                  </a:extLst>
                </a:hlinkClick>
              </a:rPr>
              <a:t>Wepik</a:t>
            </a:r>
            <a:r>
              <a:rPr b="1" lang="en" sz="1000">
                <a:solidFill>
                  <a:schemeClr val="accent5"/>
                </a:solidFill>
                <a:uFill>
                  <a:noFill/>
                </a:uFill>
                <a:latin typeface="Mada"/>
                <a:ea typeface="Mada"/>
                <a:cs typeface="Mada"/>
                <a:sym typeface="Mada"/>
                <a:hlinkClick r:id="rId20">
                  <a:extLst>
                    <a:ext uri="{A12FA001-AC4F-418D-AE19-62706E023703}">
                      <ahyp:hlinkClr val="tx"/>
                    </a:ext>
                  </a:extLst>
                </a:hlinkClick>
              </a:rPr>
              <a:t> </a:t>
            </a:r>
            <a:r>
              <a:rPr b="1" lang="en" sz="1000">
                <a:solidFill>
                  <a:schemeClr val="accent5"/>
                </a:solidFill>
                <a:latin typeface="Mada"/>
                <a:ea typeface="Mada"/>
                <a:cs typeface="Mada"/>
                <a:sym typeface="Mada"/>
              </a:rPr>
              <a:t>| </a:t>
            </a:r>
            <a:r>
              <a:rPr b="1" lang="en" sz="1000" u="sng">
                <a:solidFill>
                  <a:schemeClr val="accent5"/>
                </a:solidFill>
                <a:latin typeface="Mada"/>
                <a:ea typeface="Mada"/>
                <a:cs typeface="Mada"/>
                <a:sym typeface="Mada"/>
                <a:hlinkClick r:id="rId21">
                  <a:extLst>
                    <a:ext uri="{A12FA001-AC4F-418D-AE19-62706E023703}">
                      <ahyp:hlinkClr val="tx"/>
                    </a:ext>
                  </a:extLst>
                </a:hlinkClick>
              </a:rPr>
              <a:t>Videvo</a:t>
            </a:r>
            <a:endParaRPr b="1" sz="1000">
              <a:solidFill>
                <a:schemeClr val="accent5"/>
              </a:solidFill>
              <a:latin typeface="Mada"/>
              <a:ea typeface="Mada"/>
              <a:cs typeface="Mada"/>
              <a:sym typeface="Mada"/>
            </a:endParaRPr>
          </a:p>
        </p:txBody>
      </p:sp>
      <p:sp>
        <p:nvSpPr>
          <p:cNvPr id="242" name="Google Shape;242;p28"/>
          <p:cNvSpPr/>
          <p:nvPr/>
        </p:nvSpPr>
        <p:spPr>
          <a:xfrm rot="-5400000">
            <a:off x="-642350" y="-559734"/>
            <a:ext cx="917100" cy="23964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 name="Google Shape;243;p28"/>
          <p:cNvGrpSpPr/>
          <p:nvPr/>
        </p:nvGrpSpPr>
        <p:grpSpPr>
          <a:xfrm>
            <a:off x="384879" y="437680"/>
            <a:ext cx="401580" cy="401580"/>
            <a:chOff x="1273479" y="3270393"/>
            <a:chExt cx="401580" cy="401580"/>
          </a:xfrm>
        </p:grpSpPr>
        <p:sp>
          <p:nvSpPr>
            <p:cNvPr id="244" name="Google Shape;244;p28"/>
            <p:cNvSpPr/>
            <p:nvPr/>
          </p:nvSpPr>
          <p:spPr>
            <a:xfrm>
              <a:off x="1474238" y="3329169"/>
              <a:ext cx="23583" cy="23583"/>
            </a:xfrm>
            <a:custGeom>
              <a:rect b="b" l="l" r="r" t="t"/>
              <a:pathLst>
                <a:path extrusionOk="0" h="778" w="778">
                  <a:moveTo>
                    <a:pt x="389" y="1"/>
                  </a:moveTo>
                  <a:cubicBezTo>
                    <a:pt x="174" y="1"/>
                    <a:pt x="0" y="175"/>
                    <a:pt x="0" y="389"/>
                  </a:cubicBezTo>
                  <a:cubicBezTo>
                    <a:pt x="0" y="604"/>
                    <a:pt x="174" y="778"/>
                    <a:pt x="389" y="778"/>
                  </a:cubicBezTo>
                  <a:cubicBezTo>
                    <a:pt x="602" y="778"/>
                    <a:pt x="777" y="604"/>
                    <a:pt x="777" y="389"/>
                  </a:cubicBezTo>
                  <a:cubicBezTo>
                    <a:pt x="777" y="175"/>
                    <a:pt x="602" y="1"/>
                    <a:pt x="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8"/>
            <p:cNvSpPr/>
            <p:nvPr/>
          </p:nvSpPr>
          <p:spPr>
            <a:xfrm>
              <a:off x="1415432" y="3270393"/>
              <a:ext cx="141165" cy="141196"/>
            </a:xfrm>
            <a:custGeom>
              <a:rect b="b" l="l" r="r" t="t"/>
              <a:pathLst>
                <a:path extrusionOk="0" h="4658" w="4657">
                  <a:moveTo>
                    <a:pt x="2329" y="1164"/>
                  </a:moveTo>
                  <a:cubicBezTo>
                    <a:pt x="2971" y="1164"/>
                    <a:pt x="3493" y="1686"/>
                    <a:pt x="3493" y="2328"/>
                  </a:cubicBezTo>
                  <a:cubicBezTo>
                    <a:pt x="3493" y="2970"/>
                    <a:pt x="2971" y="3492"/>
                    <a:pt x="2329" y="3492"/>
                  </a:cubicBezTo>
                  <a:cubicBezTo>
                    <a:pt x="1687" y="3492"/>
                    <a:pt x="1165" y="2970"/>
                    <a:pt x="1165" y="2328"/>
                  </a:cubicBezTo>
                  <a:cubicBezTo>
                    <a:pt x="1165" y="1686"/>
                    <a:pt x="1687" y="1164"/>
                    <a:pt x="2329" y="1164"/>
                  </a:cubicBezTo>
                  <a:close/>
                  <a:moveTo>
                    <a:pt x="2329" y="0"/>
                  </a:moveTo>
                  <a:cubicBezTo>
                    <a:pt x="1045" y="0"/>
                    <a:pt x="1" y="1044"/>
                    <a:pt x="1" y="2328"/>
                  </a:cubicBezTo>
                  <a:cubicBezTo>
                    <a:pt x="1" y="3612"/>
                    <a:pt x="1045" y="4658"/>
                    <a:pt x="2329" y="4658"/>
                  </a:cubicBezTo>
                  <a:cubicBezTo>
                    <a:pt x="3613" y="4658"/>
                    <a:pt x="4657" y="3612"/>
                    <a:pt x="4657" y="2328"/>
                  </a:cubicBezTo>
                  <a:cubicBezTo>
                    <a:pt x="4657" y="1044"/>
                    <a:pt x="3613" y="0"/>
                    <a:pt x="2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8"/>
            <p:cNvSpPr/>
            <p:nvPr/>
          </p:nvSpPr>
          <p:spPr>
            <a:xfrm>
              <a:off x="1273479" y="3374486"/>
              <a:ext cx="401580" cy="297487"/>
            </a:xfrm>
            <a:custGeom>
              <a:rect b="b" l="l" r="r" t="t"/>
              <a:pathLst>
                <a:path extrusionOk="0" h="9814" w="13248">
                  <a:moveTo>
                    <a:pt x="9344" y="3552"/>
                  </a:moveTo>
                  <a:cubicBezTo>
                    <a:pt x="9559" y="3552"/>
                    <a:pt x="9736" y="3729"/>
                    <a:pt x="9736" y="3943"/>
                  </a:cubicBezTo>
                  <a:cubicBezTo>
                    <a:pt x="9736" y="4158"/>
                    <a:pt x="9559" y="4335"/>
                    <a:pt x="9344" y="4335"/>
                  </a:cubicBezTo>
                  <a:cubicBezTo>
                    <a:pt x="9130" y="4335"/>
                    <a:pt x="8953" y="4158"/>
                    <a:pt x="8953" y="3943"/>
                  </a:cubicBezTo>
                  <a:cubicBezTo>
                    <a:pt x="8953" y="3729"/>
                    <a:pt x="9130" y="3552"/>
                    <a:pt x="9344" y="3552"/>
                  </a:cubicBezTo>
                  <a:close/>
                  <a:moveTo>
                    <a:pt x="10979" y="0"/>
                  </a:moveTo>
                  <a:cubicBezTo>
                    <a:pt x="10689" y="0"/>
                    <a:pt x="10397" y="66"/>
                    <a:pt x="10126" y="202"/>
                  </a:cubicBezTo>
                  <a:lnTo>
                    <a:pt x="9833" y="346"/>
                  </a:lnTo>
                  <a:cubicBezTo>
                    <a:pt x="9809" y="334"/>
                    <a:pt x="9782" y="325"/>
                    <a:pt x="9757" y="313"/>
                  </a:cubicBezTo>
                  <a:cubicBezTo>
                    <a:pt x="9574" y="667"/>
                    <a:pt x="9323" y="979"/>
                    <a:pt x="9026" y="1239"/>
                  </a:cubicBezTo>
                  <a:cubicBezTo>
                    <a:pt x="9203" y="1273"/>
                    <a:pt x="9340" y="1423"/>
                    <a:pt x="9340" y="1611"/>
                  </a:cubicBezTo>
                  <a:cubicBezTo>
                    <a:pt x="9340" y="1825"/>
                    <a:pt x="9167" y="1999"/>
                    <a:pt x="8953" y="1999"/>
                  </a:cubicBezTo>
                  <a:lnTo>
                    <a:pt x="5071" y="1999"/>
                  </a:lnTo>
                  <a:cubicBezTo>
                    <a:pt x="4856" y="1999"/>
                    <a:pt x="4684" y="1825"/>
                    <a:pt x="4684" y="1611"/>
                  </a:cubicBezTo>
                  <a:cubicBezTo>
                    <a:pt x="4684" y="1423"/>
                    <a:pt x="4820" y="1273"/>
                    <a:pt x="4997" y="1239"/>
                  </a:cubicBezTo>
                  <a:cubicBezTo>
                    <a:pt x="4700" y="979"/>
                    <a:pt x="4451" y="669"/>
                    <a:pt x="4267" y="315"/>
                  </a:cubicBezTo>
                  <a:cubicBezTo>
                    <a:pt x="2642" y="1132"/>
                    <a:pt x="1613" y="2619"/>
                    <a:pt x="1583" y="4258"/>
                  </a:cubicBezTo>
                  <a:cubicBezTo>
                    <a:pt x="1130" y="4099"/>
                    <a:pt x="776" y="3670"/>
                    <a:pt x="776" y="3163"/>
                  </a:cubicBezTo>
                  <a:cubicBezTo>
                    <a:pt x="776" y="2949"/>
                    <a:pt x="602" y="2775"/>
                    <a:pt x="388" y="2775"/>
                  </a:cubicBezTo>
                  <a:cubicBezTo>
                    <a:pt x="173" y="2775"/>
                    <a:pt x="1" y="2949"/>
                    <a:pt x="1" y="3163"/>
                  </a:cubicBezTo>
                  <a:cubicBezTo>
                    <a:pt x="1" y="4126"/>
                    <a:pt x="733" y="4923"/>
                    <a:pt x="1655" y="5073"/>
                  </a:cubicBezTo>
                  <a:cubicBezTo>
                    <a:pt x="1859" y="6172"/>
                    <a:pt x="2506" y="7221"/>
                    <a:pt x="3517" y="7946"/>
                  </a:cubicBezTo>
                  <a:lnTo>
                    <a:pt x="3518" y="8651"/>
                  </a:lnTo>
                  <a:cubicBezTo>
                    <a:pt x="3520" y="9291"/>
                    <a:pt x="4042" y="9813"/>
                    <a:pt x="4684" y="9813"/>
                  </a:cubicBezTo>
                  <a:cubicBezTo>
                    <a:pt x="5242" y="9813"/>
                    <a:pt x="5711" y="9417"/>
                    <a:pt x="5822" y="8891"/>
                  </a:cubicBezTo>
                  <a:cubicBezTo>
                    <a:pt x="6174" y="8985"/>
                    <a:pt x="6593" y="9033"/>
                    <a:pt x="7013" y="9033"/>
                  </a:cubicBezTo>
                  <a:cubicBezTo>
                    <a:pt x="7430" y="9033"/>
                    <a:pt x="7847" y="8986"/>
                    <a:pt x="8197" y="8891"/>
                  </a:cubicBezTo>
                  <a:cubicBezTo>
                    <a:pt x="8240" y="9113"/>
                    <a:pt x="8347" y="9317"/>
                    <a:pt x="8509" y="9479"/>
                  </a:cubicBezTo>
                  <a:cubicBezTo>
                    <a:pt x="8720" y="9692"/>
                    <a:pt x="9014" y="9813"/>
                    <a:pt x="9341" y="9813"/>
                  </a:cubicBezTo>
                  <a:cubicBezTo>
                    <a:pt x="9982" y="9813"/>
                    <a:pt x="10504" y="9291"/>
                    <a:pt x="10506" y="8651"/>
                  </a:cubicBezTo>
                  <a:lnTo>
                    <a:pt x="10507" y="8060"/>
                  </a:lnTo>
                  <a:cubicBezTo>
                    <a:pt x="10957" y="7688"/>
                    <a:pt x="11326" y="7175"/>
                    <a:pt x="11592" y="6659"/>
                  </a:cubicBezTo>
                  <a:cubicBezTo>
                    <a:pt x="11797" y="6657"/>
                    <a:pt x="12057" y="6657"/>
                    <a:pt x="12057" y="6657"/>
                  </a:cubicBezTo>
                  <a:cubicBezTo>
                    <a:pt x="12699" y="6657"/>
                    <a:pt x="13248" y="6135"/>
                    <a:pt x="13248" y="5493"/>
                  </a:cubicBezTo>
                  <a:lnTo>
                    <a:pt x="13248" y="4716"/>
                  </a:lnTo>
                  <a:cubicBezTo>
                    <a:pt x="13248" y="4074"/>
                    <a:pt x="12699" y="3552"/>
                    <a:pt x="12057" y="3552"/>
                  </a:cubicBezTo>
                  <a:lnTo>
                    <a:pt x="11881" y="3552"/>
                  </a:lnTo>
                  <a:cubicBezTo>
                    <a:pt x="11755" y="3109"/>
                    <a:pt x="11563" y="2698"/>
                    <a:pt x="11308" y="2322"/>
                  </a:cubicBezTo>
                  <a:lnTo>
                    <a:pt x="12354" y="1086"/>
                  </a:lnTo>
                  <a:cubicBezTo>
                    <a:pt x="12484" y="931"/>
                    <a:pt x="12474" y="703"/>
                    <a:pt x="12331" y="561"/>
                  </a:cubicBezTo>
                  <a:cubicBezTo>
                    <a:pt x="11964" y="193"/>
                    <a:pt x="11475" y="0"/>
                    <a:pt x="109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sp>
        <p:nvSpPr>
          <p:cNvPr id="622" name="Google Shape;622;p46"/>
          <p:cNvSpPr txBox="1"/>
          <p:nvPr>
            <p:ph idx="1" type="subTitle"/>
          </p:nvPr>
        </p:nvSpPr>
        <p:spPr>
          <a:xfrm>
            <a:off x="715200" y="1670088"/>
            <a:ext cx="4379400" cy="117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ada"/>
                <a:ea typeface="Mada"/>
                <a:cs typeface="Mada"/>
                <a:sym typeface="Mada"/>
              </a:rPr>
              <a:t>Do you have any questions?</a:t>
            </a:r>
            <a:endParaRPr b="1">
              <a:latin typeface="Mada"/>
              <a:ea typeface="Mada"/>
              <a:cs typeface="Mada"/>
              <a:sym typeface="Mada"/>
            </a:endParaRPr>
          </a:p>
          <a:p>
            <a:pPr indent="0" lvl="0" marL="0" rtl="0" algn="ctr">
              <a:spcBef>
                <a:spcPts val="1000"/>
              </a:spcBef>
              <a:spcAft>
                <a:spcPts val="0"/>
              </a:spcAft>
              <a:buNone/>
            </a:pPr>
            <a:r>
              <a:rPr lang="en"/>
              <a:t>addyouremail@freepik.com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yourwebsite.com</a:t>
            </a:r>
            <a:endParaRPr/>
          </a:p>
        </p:txBody>
      </p:sp>
      <p:sp>
        <p:nvSpPr>
          <p:cNvPr id="623" name="Google Shape;623;p46"/>
          <p:cNvSpPr txBox="1"/>
          <p:nvPr>
            <p:ph type="ctrTitle"/>
          </p:nvPr>
        </p:nvSpPr>
        <p:spPr>
          <a:xfrm>
            <a:off x="715100" y="566400"/>
            <a:ext cx="4379400" cy="90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624" name="Google Shape;624;p46"/>
          <p:cNvSpPr txBox="1"/>
          <p:nvPr/>
        </p:nvSpPr>
        <p:spPr>
          <a:xfrm>
            <a:off x="715150" y="4031375"/>
            <a:ext cx="4379400" cy="4347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accent5"/>
                </a:solidFill>
                <a:latin typeface="Albert Sans"/>
                <a:ea typeface="Albert Sans"/>
                <a:cs typeface="Albert Sans"/>
                <a:sym typeface="Albert Sans"/>
              </a:rPr>
              <a:t>Please keep this slide for attribution</a:t>
            </a:r>
            <a:endParaRPr sz="1000">
              <a:solidFill>
                <a:schemeClr val="accent5"/>
              </a:solidFill>
              <a:latin typeface="Albert Sans"/>
              <a:ea typeface="Albert Sans"/>
              <a:cs typeface="Albert Sans"/>
              <a:sym typeface="Albert Sans"/>
            </a:endParaRPr>
          </a:p>
        </p:txBody>
      </p:sp>
      <p:grpSp>
        <p:nvGrpSpPr>
          <p:cNvPr id="625" name="Google Shape;625;p46"/>
          <p:cNvGrpSpPr/>
          <p:nvPr/>
        </p:nvGrpSpPr>
        <p:grpSpPr>
          <a:xfrm>
            <a:off x="1905758" y="3009504"/>
            <a:ext cx="328433" cy="328416"/>
            <a:chOff x="266768" y="1721375"/>
            <a:chExt cx="397907" cy="397887"/>
          </a:xfrm>
        </p:grpSpPr>
        <p:sp>
          <p:nvSpPr>
            <p:cNvPr id="626" name="Google Shape;626;p4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46"/>
          <p:cNvGrpSpPr/>
          <p:nvPr/>
        </p:nvGrpSpPr>
        <p:grpSpPr>
          <a:xfrm>
            <a:off x="3575582" y="3009504"/>
            <a:ext cx="328416" cy="328416"/>
            <a:chOff x="1379798" y="1723250"/>
            <a:chExt cx="397887" cy="397887"/>
          </a:xfrm>
        </p:grpSpPr>
        <p:sp>
          <p:nvSpPr>
            <p:cNvPr id="629" name="Google Shape;629;p4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46"/>
          <p:cNvGrpSpPr/>
          <p:nvPr/>
        </p:nvGrpSpPr>
        <p:grpSpPr>
          <a:xfrm>
            <a:off x="2740662" y="3009408"/>
            <a:ext cx="328438" cy="328455"/>
            <a:chOff x="864491" y="1723250"/>
            <a:chExt cx="397866" cy="397887"/>
          </a:xfrm>
        </p:grpSpPr>
        <p:sp>
          <p:nvSpPr>
            <p:cNvPr id="634" name="Google Shape;634;p4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 name="Google Shape;637;p46"/>
          <p:cNvSpPr/>
          <p:nvPr/>
        </p:nvSpPr>
        <p:spPr>
          <a:xfrm flipH="1">
            <a:off x="5838500" y="2057191"/>
            <a:ext cx="917100" cy="2396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 name="Google Shape;638;p46"/>
          <p:cNvGrpSpPr/>
          <p:nvPr/>
        </p:nvGrpSpPr>
        <p:grpSpPr>
          <a:xfrm>
            <a:off x="6167125" y="3085513"/>
            <a:ext cx="259850" cy="339750"/>
            <a:chOff x="6167125" y="3085513"/>
            <a:chExt cx="259850" cy="339750"/>
          </a:xfrm>
        </p:grpSpPr>
        <p:sp>
          <p:nvSpPr>
            <p:cNvPr id="639" name="Google Shape;639;p46"/>
            <p:cNvSpPr/>
            <p:nvPr/>
          </p:nvSpPr>
          <p:spPr>
            <a:xfrm>
              <a:off x="6167125" y="3245363"/>
              <a:ext cx="259850" cy="179900"/>
            </a:xfrm>
            <a:custGeom>
              <a:rect b="b" l="l" r="r" t="t"/>
              <a:pathLst>
                <a:path extrusionOk="0" h="7196" w="10394">
                  <a:moveTo>
                    <a:pt x="401" y="0"/>
                  </a:moveTo>
                  <a:cubicBezTo>
                    <a:pt x="179" y="0"/>
                    <a:pt x="0" y="179"/>
                    <a:pt x="0" y="401"/>
                  </a:cubicBezTo>
                  <a:cubicBezTo>
                    <a:pt x="0" y="3131"/>
                    <a:pt x="2118" y="5370"/>
                    <a:pt x="4797" y="5576"/>
                  </a:cubicBezTo>
                  <a:lnTo>
                    <a:pt x="4797" y="6396"/>
                  </a:lnTo>
                  <a:lnTo>
                    <a:pt x="2798" y="6396"/>
                  </a:lnTo>
                  <a:cubicBezTo>
                    <a:pt x="2578" y="6396"/>
                    <a:pt x="2399" y="6575"/>
                    <a:pt x="2399" y="6795"/>
                  </a:cubicBezTo>
                  <a:cubicBezTo>
                    <a:pt x="2399" y="7016"/>
                    <a:pt x="2578" y="7195"/>
                    <a:pt x="2798" y="7195"/>
                  </a:cubicBezTo>
                  <a:lnTo>
                    <a:pt x="7594" y="7195"/>
                  </a:lnTo>
                  <a:cubicBezTo>
                    <a:pt x="7816" y="7195"/>
                    <a:pt x="7995" y="7016"/>
                    <a:pt x="7995" y="6795"/>
                  </a:cubicBezTo>
                  <a:cubicBezTo>
                    <a:pt x="7995" y="6575"/>
                    <a:pt x="7816" y="6396"/>
                    <a:pt x="7594" y="6396"/>
                  </a:cubicBezTo>
                  <a:lnTo>
                    <a:pt x="5596" y="6396"/>
                  </a:lnTo>
                  <a:lnTo>
                    <a:pt x="5596" y="5576"/>
                  </a:lnTo>
                  <a:cubicBezTo>
                    <a:pt x="8274" y="5370"/>
                    <a:pt x="10393" y="3131"/>
                    <a:pt x="10393" y="401"/>
                  </a:cubicBezTo>
                  <a:cubicBezTo>
                    <a:pt x="10393" y="179"/>
                    <a:pt x="10214" y="0"/>
                    <a:pt x="9993" y="0"/>
                  </a:cubicBezTo>
                  <a:cubicBezTo>
                    <a:pt x="9771" y="0"/>
                    <a:pt x="9594" y="179"/>
                    <a:pt x="9594" y="401"/>
                  </a:cubicBezTo>
                  <a:cubicBezTo>
                    <a:pt x="9594" y="2824"/>
                    <a:pt x="7621" y="4797"/>
                    <a:pt x="5196" y="4797"/>
                  </a:cubicBezTo>
                  <a:cubicBezTo>
                    <a:pt x="2773" y="4797"/>
                    <a:pt x="800" y="2824"/>
                    <a:pt x="800" y="401"/>
                  </a:cubicBezTo>
                  <a:cubicBezTo>
                    <a:pt x="800" y="179"/>
                    <a:pt x="620" y="0"/>
                    <a:pt x="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6"/>
            <p:cNvSpPr/>
            <p:nvPr/>
          </p:nvSpPr>
          <p:spPr>
            <a:xfrm>
              <a:off x="6207100" y="3085513"/>
              <a:ext cx="179900" cy="259800"/>
            </a:xfrm>
            <a:custGeom>
              <a:rect b="b" l="l" r="r" t="t"/>
              <a:pathLst>
                <a:path extrusionOk="0" h="10392" w="7196">
                  <a:moveTo>
                    <a:pt x="3597" y="0"/>
                  </a:moveTo>
                  <a:cubicBezTo>
                    <a:pt x="1615" y="0"/>
                    <a:pt x="0" y="1613"/>
                    <a:pt x="0" y="3597"/>
                  </a:cubicBezTo>
                  <a:lnTo>
                    <a:pt x="0" y="6795"/>
                  </a:lnTo>
                  <a:cubicBezTo>
                    <a:pt x="0" y="8779"/>
                    <a:pt x="1615" y="10392"/>
                    <a:pt x="3597" y="10392"/>
                  </a:cubicBezTo>
                  <a:cubicBezTo>
                    <a:pt x="5581" y="10392"/>
                    <a:pt x="7195" y="8779"/>
                    <a:pt x="7195" y="6795"/>
                  </a:cubicBezTo>
                  <a:lnTo>
                    <a:pt x="7195" y="3597"/>
                  </a:lnTo>
                  <a:cubicBezTo>
                    <a:pt x="7195" y="1613"/>
                    <a:pt x="5581" y="0"/>
                    <a:pt x="3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6"/>
            <p:cNvSpPr/>
            <p:nvPr/>
          </p:nvSpPr>
          <p:spPr>
            <a:xfrm>
              <a:off x="6327000" y="3165438"/>
              <a:ext cx="20025" cy="20025"/>
            </a:xfrm>
            <a:custGeom>
              <a:rect b="b" l="l" r="r" t="t"/>
              <a:pathLst>
                <a:path extrusionOk="0" h="801" w="801">
                  <a:moveTo>
                    <a:pt x="400" y="1"/>
                  </a:moveTo>
                  <a:cubicBezTo>
                    <a:pt x="180" y="1"/>
                    <a:pt x="1" y="179"/>
                    <a:pt x="1" y="400"/>
                  </a:cubicBezTo>
                  <a:cubicBezTo>
                    <a:pt x="1" y="621"/>
                    <a:pt x="180" y="800"/>
                    <a:pt x="400" y="800"/>
                  </a:cubicBezTo>
                  <a:cubicBezTo>
                    <a:pt x="621" y="800"/>
                    <a:pt x="800" y="621"/>
                    <a:pt x="800" y="400"/>
                  </a:cubicBezTo>
                  <a:cubicBezTo>
                    <a:pt x="800" y="179"/>
                    <a:pt x="621" y="1"/>
                    <a:pt x="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6"/>
            <p:cNvSpPr/>
            <p:nvPr/>
          </p:nvSpPr>
          <p:spPr>
            <a:xfrm>
              <a:off x="6327000" y="3205388"/>
              <a:ext cx="20025" cy="20000"/>
            </a:xfrm>
            <a:custGeom>
              <a:rect b="b" l="l" r="r" t="t"/>
              <a:pathLst>
                <a:path extrusionOk="0" h="800" w="801">
                  <a:moveTo>
                    <a:pt x="400" y="0"/>
                  </a:moveTo>
                  <a:cubicBezTo>
                    <a:pt x="180" y="0"/>
                    <a:pt x="1" y="179"/>
                    <a:pt x="1" y="401"/>
                  </a:cubicBezTo>
                  <a:cubicBezTo>
                    <a:pt x="1" y="622"/>
                    <a:pt x="180" y="800"/>
                    <a:pt x="400" y="800"/>
                  </a:cubicBezTo>
                  <a:cubicBezTo>
                    <a:pt x="621" y="800"/>
                    <a:pt x="800" y="622"/>
                    <a:pt x="800" y="401"/>
                  </a:cubicBezTo>
                  <a:cubicBezTo>
                    <a:pt x="800" y="179"/>
                    <a:pt x="621" y="0"/>
                    <a:pt x="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6"/>
            <p:cNvSpPr/>
            <p:nvPr/>
          </p:nvSpPr>
          <p:spPr>
            <a:xfrm>
              <a:off x="6327000" y="3245363"/>
              <a:ext cx="20025" cy="20000"/>
            </a:xfrm>
            <a:custGeom>
              <a:rect b="b" l="l" r="r" t="t"/>
              <a:pathLst>
                <a:path extrusionOk="0" h="800" w="801">
                  <a:moveTo>
                    <a:pt x="400" y="0"/>
                  </a:moveTo>
                  <a:cubicBezTo>
                    <a:pt x="180" y="0"/>
                    <a:pt x="1" y="179"/>
                    <a:pt x="1" y="401"/>
                  </a:cubicBezTo>
                  <a:cubicBezTo>
                    <a:pt x="1" y="620"/>
                    <a:pt x="180" y="800"/>
                    <a:pt x="400" y="800"/>
                  </a:cubicBezTo>
                  <a:cubicBezTo>
                    <a:pt x="621" y="800"/>
                    <a:pt x="800" y="622"/>
                    <a:pt x="800" y="401"/>
                  </a:cubicBezTo>
                  <a:cubicBezTo>
                    <a:pt x="800" y="179"/>
                    <a:pt x="621" y="0"/>
                    <a:pt x="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6"/>
            <p:cNvSpPr/>
            <p:nvPr/>
          </p:nvSpPr>
          <p:spPr>
            <a:xfrm>
              <a:off x="6287025" y="3125463"/>
              <a:ext cx="20025" cy="20025"/>
            </a:xfrm>
            <a:custGeom>
              <a:rect b="b" l="l" r="r" t="t"/>
              <a:pathLst>
                <a:path extrusionOk="0" h="801" w="801">
                  <a:moveTo>
                    <a:pt x="400" y="1"/>
                  </a:moveTo>
                  <a:cubicBezTo>
                    <a:pt x="180" y="1"/>
                    <a:pt x="1" y="179"/>
                    <a:pt x="1" y="400"/>
                  </a:cubicBezTo>
                  <a:cubicBezTo>
                    <a:pt x="1" y="621"/>
                    <a:pt x="180" y="800"/>
                    <a:pt x="400" y="800"/>
                  </a:cubicBezTo>
                  <a:cubicBezTo>
                    <a:pt x="621" y="800"/>
                    <a:pt x="800" y="621"/>
                    <a:pt x="800" y="400"/>
                  </a:cubicBezTo>
                  <a:cubicBezTo>
                    <a:pt x="800" y="179"/>
                    <a:pt x="621" y="1"/>
                    <a:pt x="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6"/>
            <p:cNvSpPr/>
            <p:nvPr/>
          </p:nvSpPr>
          <p:spPr>
            <a:xfrm>
              <a:off x="6287025" y="3165438"/>
              <a:ext cx="20025" cy="20025"/>
            </a:xfrm>
            <a:custGeom>
              <a:rect b="b" l="l" r="r" t="t"/>
              <a:pathLst>
                <a:path extrusionOk="0" h="801" w="801">
                  <a:moveTo>
                    <a:pt x="400" y="1"/>
                  </a:moveTo>
                  <a:cubicBezTo>
                    <a:pt x="180" y="1"/>
                    <a:pt x="1" y="179"/>
                    <a:pt x="1" y="400"/>
                  </a:cubicBezTo>
                  <a:cubicBezTo>
                    <a:pt x="1" y="621"/>
                    <a:pt x="180" y="800"/>
                    <a:pt x="400" y="800"/>
                  </a:cubicBezTo>
                  <a:cubicBezTo>
                    <a:pt x="621" y="800"/>
                    <a:pt x="800" y="621"/>
                    <a:pt x="800" y="400"/>
                  </a:cubicBezTo>
                  <a:cubicBezTo>
                    <a:pt x="800" y="179"/>
                    <a:pt x="621" y="1"/>
                    <a:pt x="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6"/>
            <p:cNvSpPr/>
            <p:nvPr/>
          </p:nvSpPr>
          <p:spPr>
            <a:xfrm>
              <a:off x="6287025" y="3205388"/>
              <a:ext cx="20025" cy="20000"/>
            </a:xfrm>
            <a:custGeom>
              <a:rect b="b" l="l" r="r" t="t"/>
              <a:pathLst>
                <a:path extrusionOk="0" h="800" w="801">
                  <a:moveTo>
                    <a:pt x="400" y="0"/>
                  </a:moveTo>
                  <a:cubicBezTo>
                    <a:pt x="180" y="0"/>
                    <a:pt x="1" y="179"/>
                    <a:pt x="1" y="401"/>
                  </a:cubicBezTo>
                  <a:cubicBezTo>
                    <a:pt x="1" y="622"/>
                    <a:pt x="180" y="800"/>
                    <a:pt x="400" y="800"/>
                  </a:cubicBezTo>
                  <a:cubicBezTo>
                    <a:pt x="621" y="800"/>
                    <a:pt x="800" y="622"/>
                    <a:pt x="800" y="401"/>
                  </a:cubicBezTo>
                  <a:cubicBezTo>
                    <a:pt x="800" y="179"/>
                    <a:pt x="621" y="0"/>
                    <a:pt x="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6"/>
            <p:cNvSpPr/>
            <p:nvPr/>
          </p:nvSpPr>
          <p:spPr>
            <a:xfrm>
              <a:off x="6287025" y="3245363"/>
              <a:ext cx="20025" cy="20000"/>
            </a:xfrm>
            <a:custGeom>
              <a:rect b="b" l="l" r="r" t="t"/>
              <a:pathLst>
                <a:path extrusionOk="0" h="800" w="801">
                  <a:moveTo>
                    <a:pt x="400" y="0"/>
                  </a:moveTo>
                  <a:cubicBezTo>
                    <a:pt x="180" y="0"/>
                    <a:pt x="1" y="179"/>
                    <a:pt x="1" y="401"/>
                  </a:cubicBezTo>
                  <a:cubicBezTo>
                    <a:pt x="1" y="620"/>
                    <a:pt x="180" y="800"/>
                    <a:pt x="400" y="800"/>
                  </a:cubicBezTo>
                  <a:cubicBezTo>
                    <a:pt x="621" y="800"/>
                    <a:pt x="800" y="622"/>
                    <a:pt x="800" y="401"/>
                  </a:cubicBezTo>
                  <a:cubicBezTo>
                    <a:pt x="800" y="179"/>
                    <a:pt x="621" y="0"/>
                    <a:pt x="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6"/>
            <p:cNvSpPr/>
            <p:nvPr/>
          </p:nvSpPr>
          <p:spPr>
            <a:xfrm>
              <a:off x="6287025" y="3285338"/>
              <a:ext cx="20025" cy="20000"/>
            </a:xfrm>
            <a:custGeom>
              <a:rect b="b" l="l" r="r" t="t"/>
              <a:pathLst>
                <a:path extrusionOk="0" h="800" w="801">
                  <a:moveTo>
                    <a:pt x="400" y="0"/>
                  </a:moveTo>
                  <a:cubicBezTo>
                    <a:pt x="180" y="0"/>
                    <a:pt x="1" y="179"/>
                    <a:pt x="1" y="401"/>
                  </a:cubicBezTo>
                  <a:cubicBezTo>
                    <a:pt x="1" y="620"/>
                    <a:pt x="180" y="800"/>
                    <a:pt x="400" y="800"/>
                  </a:cubicBezTo>
                  <a:cubicBezTo>
                    <a:pt x="621" y="800"/>
                    <a:pt x="800" y="620"/>
                    <a:pt x="800" y="401"/>
                  </a:cubicBezTo>
                  <a:cubicBezTo>
                    <a:pt x="800" y="179"/>
                    <a:pt x="621" y="0"/>
                    <a:pt x="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 name="Google Shape;649;p46"/>
          <p:cNvSpPr/>
          <p:nvPr/>
        </p:nvSpPr>
        <p:spPr>
          <a:xfrm flipH="1">
            <a:off x="6964175" y="424341"/>
            <a:ext cx="917100" cy="2396400"/>
          </a:xfrm>
          <a:prstGeom prst="roundRect">
            <a:avLst>
              <a:gd fmla="val 50000" name="adj"/>
            </a:avLst>
          </a:prstGeom>
          <a:solidFill>
            <a:srgbClr val="F453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 name="Google Shape;650;p46"/>
          <p:cNvGrpSpPr/>
          <p:nvPr/>
        </p:nvGrpSpPr>
        <p:grpSpPr>
          <a:xfrm>
            <a:off x="7279050" y="1508988"/>
            <a:ext cx="339750" cy="339750"/>
            <a:chOff x="1001000" y="2677475"/>
            <a:chExt cx="339750" cy="339750"/>
          </a:xfrm>
        </p:grpSpPr>
        <p:sp>
          <p:nvSpPr>
            <p:cNvPr id="651" name="Google Shape;651;p46"/>
            <p:cNvSpPr/>
            <p:nvPr/>
          </p:nvSpPr>
          <p:spPr>
            <a:xfrm>
              <a:off x="1150950" y="2797550"/>
              <a:ext cx="39850" cy="39850"/>
            </a:xfrm>
            <a:custGeom>
              <a:rect b="b" l="l" r="r" t="t"/>
              <a:pathLst>
                <a:path extrusionOk="0" h="1594" w="1594">
                  <a:moveTo>
                    <a:pt x="797" y="1"/>
                  </a:moveTo>
                  <a:cubicBezTo>
                    <a:pt x="357" y="1"/>
                    <a:pt x="0" y="359"/>
                    <a:pt x="0" y="797"/>
                  </a:cubicBezTo>
                  <a:cubicBezTo>
                    <a:pt x="0" y="1236"/>
                    <a:pt x="357" y="1593"/>
                    <a:pt x="797" y="1593"/>
                  </a:cubicBezTo>
                  <a:cubicBezTo>
                    <a:pt x="1236" y="1593"/>
                    <a:pt x="1593" y="1236"/>
                    <a:pt x="1593" y="797"/>
                  </a:cubicBezTo>
                  <a:cubicBezTo>
                    <a:pt x="1593" y="359"/>
                    <a:pt x="1236" y="1"/>
                    <a:pt x="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6"/>
            <p:cNvSpPr/>
            <p:nvPr/>
          </p:nvSpPr>
          <p:spPr>
            <a:xfrm>
              <a:off x="1131050" y="2877200"/>
              <a:ext cx="79650" cy="79650"/>
            </a:xfrm>
            <a:custGeom>
              <a:rect b="b" l="l" r="r" t="t"/>
              <a:pathLst>
                <a:path extrusionOk="0" h="3186" w="3186">
                  <a:moveTo>
                    <a:pt x="1593" y="0"/>
                  </a:moveTo>
                  <a:cubicBezTo>
                    <a:pt x="715" y="0"/>
                    <a:pt x="0" y="715"/>
                    <a:pt x="0" y="1593"/>
                  </a:cubicBezTo>
                  <a:lnTo>
                    <a:pt x="0" y="2882"/>
                  </a:lnTo>
                  <a:cubicBezTo>
                    <a:pt x="496" y="3075"/>
                    <a:pt x="1030" y="3185"/>
                    <a:pt x="1593" y="3185"/>
                  </a:cubicBezTo>
                  <a:cubicBezTo>
                    <a:pt x="2155" y="3185"/>
                    <a:pt x="2691" y="3075"/>
                    <a:pt x="3185" y="2882"/>
                  </a:cubicBezTo>
                  <a:lnTo>
                    <a:pt x="3185" y="1593"/>
                  </a:lnTo>
                  <a:cubicBezTo>
                    <a:pt x="3185" y="715"/>
                    <a:pt x="2470" y="0"/>
                    <a:pt x="15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6"/>
            <p:cNvSpPr/>
            <p:nvPr/>
          </p:nvSpPr>
          <p:spPr>
            <a:xfrm>
              <a:off x="1001000" y="2677475"/>
              <a:ext cx="339750" cy="339750"/>
            </a:xfrm>
            <a:custGeom>
              <a:rect b="b" l="l" r="r" t="t"/>
              <a:pathLst>
                <a:path extrusionOk="0" h="13590" w="13590">
                  <a:moveTo>
                    <a:pt x="1593" y="1"/>
                  </a:moveTo>
                  <a:cubicBezTo>
                    <a:pt x="715" y="1"/>
                    <a:pt x="0" y="714"/>
                    <a:pt x="0" y="1593"/>
                  </a:cubicBezTo>
                  <a:cubicBezTo>
                    <a:pt x="0" y="2471"/>
                    <a:pt x="715" y="3184"/>
                    <a:pt x="1593" y="3184"/>
                  </a:cubicBezTo>
                  <a:cubicBezTo>
                    <a:pt x="1887" y="3184"/>
                    <a:pt x="2160" y="3099"/>
                    <a:pt x="2397" y="2960"/>
                  </a:cubicBezTo>
                  <a:lnTo>
                    <a:pt x="3432" y="3995"/>
                  </a:lnTo>
                  <a:cubicBezTo>
                    <a:pt x="2797" y="4754"/>
                    <a:pt x="2416" y="5731"/>
                    <a:pt x="2416" y="6795"/>
                  </a:cubicBezTo>
                  <a:cubicBezTo>
                    <a:pt x="2416" y="7860"/>
                    <a:pt x="2804" y="8829"/>
                    <a:pt x="3438" y="9590"/>
                  </a:cubicBezTo>
                  <a:lnTo>
                    <a:pt x="2397" y="10631"/>
                  </a:lnTo>
                  <a:cubicBezTo>
                    <a:pt x="2160" y="10490"/>
                    <a:pt x="1887" y="10405"/>
                    <a:pt x="1593" y="10405"/>
                  </a:cubicBezTo>
                  <a:cubicBezTo>
                    <a:pt x="714" y="10405"/>
                    <a:pt x="0" y="11118"/>
                    <a:pt x="0" y="11997"/>
                  </a:cubicBezTo>
                  <a:cubicBezTo>
                    <a:pt x="0" y="12875"/>
                    <a:pt x="714" y="13590"/>
                    <a:pt x="1593" y="13590"/>
                  </a:cubicBezTo>
                  <a:cubicBezTo>
                    <a:pt x="2470" y="13590"/>
                    <a:pt x="3185" y="12875"/>
                    <a:pt x="3185" y="11997"/>
                  </a:cubicBezTo>
                  <a:cubicBezTo>
                    <a:pt x="3185" y="11703"/>
                    <a:pt x="3100" y="11430"/>
                    <a:pt x="2959" y="11193"/>
                  </a:cubicBezTo>
                  <a:lnTo>
                    <a:pt x="3996" y="10157"/>
                  </a:lnTo>
                  <a:cubicBezTo>
                    <a:pt x="4127" y="10264"/>
                    <a:pt x="4262" y="10367"/>
                    <a:pt x="4406" y="10461"/>
                  </a:cubicBezTo>
                  <a:lnTo>
                    <a:pt x="4406" y="9582"/>
                  </a:lnTo>
                  <a:cubicBezTo>
                    <a:pt x="4406" y="8265"/>
                    <a:pt x="5478" y="7193"/>
                    <a:pt x="6795" y="7193"/>
                  </a:cubicBezTo>
                  <a:cubicBezTo>
                    <a:pt x="5917" y="7193"/>
                    <a:pt x="5202" y="6479"/>
                    <a:pt x="5202" y="5600"/>
                  </a:cubicBezTo>
                  <a:cubicBezTo>
                    <a:pt x="5202" y="4723"/>
                    <a:pt x="5917" y="4007"/>
                    <a:pt x="6795" y="4007"/>
                  </a:cubicBezTo>
                  <a:cubicBezTo>
                    <a:pt x="7672" y="4007"/>
                    <a:pt x="8387" y="4723"/>
                    <a:pt x="8387" y="5600"/>
                  </a:cubicBezTo>
                  <a:cubicBezTo>
                    <a:pt x="8387" y="6479"/>
                    <a:pt x="7672" y="7193"/>
                    <a:pt x="6795" y="7193"/>
                  </a:cubicBezTo>
                  <a:cubicBezTo>
                    <a:pt x="8112" y="7193"/>
                    <a:pt x="9184" y="8265"/>
                    <a:pt x="9184" y="9582"/>
                  </a:cubicBezTo>
                  <a:lnTo>
                    <a:pt x="9184" y="10461"/>
                  </a:lnTo>
                  <a:cubicBezTo>
                    <a:pt x="9326" y="10367"/>
                    <a:pt x="9463" y="10264"/>
                    <a:pt x="9592" y="10157"/>
                  </a:cubicBezTo>
                  <a:lnTo>
                    <a:pt x="10630" y="11193"/>
                  </a:lnTo>
                  <a:cubicBezTo>
                    <a:pt x="10490" y="11430"/>
                    <a:pt x="10404" y="11703"/>
                    <a:pt x="10404" y="11997"/>
                  </a:cubicBezTo>
                  <a:cubicBezTo>
                    <a:pt x="10404" y="12875"/>
                    <a:pt x="11119" y="13590"/>
                    <a:pt x="11997" y="13590"/>
                  </a:cubicBezTo>
                  <a:cubicBezTo>
                    <a:pt x="12874" y="13590"/>
                    <a:pt x="13589" y="12875"/>
                    <a:pt x="13589" y="11997"/>
                  </a:cubicBezTo>
                  <a:cubicBezTo>
                    <a:pt x="13589" y="11118"/>
                    <a:pt x="12874" y="10405"/>
                    <a:pt x="11997" y="10405"/>
                  </a:cubicBezTo>
                  <a:cubicBezTo>
                    <a:pt x="11702" y="10405"/>
                    <a:pt x="11430" y="10490"/>
                    <a:pt x="11194" y="10631"/>
                  </a:cubicBezTo>
                  <a:lnTo>
                    <a:pt x="10152" y="9590"/>
                  </a:lnTo>
                  <a:cubicBezTo>
                    <a:pt x="10786" y="8831"/>
                    <a:pt x="11174" y="7860"/>
                    <a:pt x="11174" y="6795"/>
                  </a:cubicBezTo>
                  <a:cubicBezTo>
                    <a:pt x="11174" y="5731"/>
                    <a:pt x="10792" y="4754"/>
                    <a:pt x="10158" y="3995"/>
                  </a:cubicBezTo>
                  <a:lnTo>
                    <a:pt x="11194" y="2960"/>
                  </a:lnTo>
                  <a:cubicBezTo>
                    <a:pt x="11431" y="3100"/>
                    <a:pt x="11702" y="3186"/>
                    <a:pt x="11997" y="3186"/>
                  </a:cubicBezTo>
                  <a:cubicBezTo>
                    <a:pt x="12876" y="3186"/>
                    <a:pt x="13589" y="2471"/>
                    <a:pt x="13589" y="1593"/>
                  </a:cubicBezTo>
                  <a:cubicBezTo>
                    <a:pt x="13589" y="714"/>
                    <a:pt x="12876" y="1"/>
                    <a:pt x="11997" y="1"/>
                  </a:cubicBezTo>
                  <a:cubicBezTo>
                    <a:pt x="11119" y="1"/>
                    <a:pt x="10404" y="714"/>
                    <a:pt x="10404" y="1593"/>
                  </a:cubicBezTo>
                  <a:cubicBezTo>
                    <a:pt x="10404" y="1888"/>
                    <a:pt x="10490" y="2161"/>
                    <a:pt x="10630" y="2397"/>
                  </a:cubicBezTo>
                  <a:lnTo>
                    <a:pt x="9595" y="3432"/>
                  </a:lnTo>
                  <a:cubicBezTo>
                    <a:pt x="8835" y="2798"/>
                    <a:pt x="7859" y="2416"/>
                    <a:pt x="6795" y="2416"/>
                  </a:cubicBezTo>
                  <a:cubicBezTo>
                    <a:pt x="5730" y="2416"/>
                    <a:pt x="4755" y="2798"/>
                    <a:pt x="3994" y="3432"/>
                  </a:cubicBezTo>
                  <a:lnTo>
                    <a:pt x="2959" y="2397"/>
                  </a:lnTo>
                  <a:cubicBezTo>
                    <a:pt x="3100" y="2161"/>
                    <a:pt x="3185" y="1888"/>
                    <a:pt x="3185" y="1593"/>
                  </a:cubicBezTo>
                  <a:cubicBezTo>
                    <a:pt x="3185" y="714"/>
                    <a:pt x="2470" y="1"/>
                    <a:pt x="15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46"/>
          <p:cNvSpPr/>
          <p:nvPr/>
        </p:nvSpPr>
        <p:spPr>
          <a:xfrm flipH="1">
            <a:off x="6964175" y="3022041"/>
            <a:ext cx="917100" cy="2396400"/>
          </a:xfrm>
          <a:prstGeom prst="roundRect">
            <a:avLst>
              <a:gd fmla="val 50000" name="adj"/>
            </a:avLst>
          </a:prstGeom>
          <a:solidFill>
            <a:srgbClr val="81C1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 name="Google Shape;655;p46"/>
          <p:cNvGrpSpPr/>
          <p:nvPr/>
        </p:nvGrpSpPr>
        <p:grpSpPr>
          <a:xfrm>
            <a:off x="7252850" y="4050363"/>
            <a:ext cx="339750" cy="339750"/>
            <a:chOff x="7252850" y="4050363"/>
            <a:chExt cx="339750" cy="339750"/>
          </a:xfrm>
        </p:grpSpPr>
        <p:sp>
          <p:nvSpPr>
            <p:cNvPr id="656" name="Google Shape;656;p46"/>
            <p:cNvSpPr/>
            <p:nvPr/>
          </p:nvSpPr>
          <p:spPr>
            <a:xfrm>
              <a:off x="7252850" y="4050363"/>
              <a:ext cx="219650" cy="218975"/>
            </a:xfrm>
            <a:custGeom>
              <a:rect b="b" l="l" r="r" t="t"/>
              <a:pathLst>
                <a:path extrusionOk="0" h="8759" w="8786">
                  <a:moveTo>
                    <a:pt x="8785" y="2415"/>
                  </a:moveTo>
                  <a:lnTo>
                    <a:pt x="8785" y="2416"/>
                  </a:lnTo>
                  <a:lnTo>
                    <a:pt x="8785" y="2415"/>
                  </a:lnTo>
                  <a:close/>
                  <a:moveTo>
                    <a:pt x="1194" y="1"/>
                  </a:moveTo>
                  <a:cubicBezTo>
                    <a:pt x="536" y="1"/>
                    <a:pt x="0" y="537"/>
                    <a:pt x="0" y="1194"/>
                  </a:cubicBezTo>
                  <a:lnTo>
                    <a:pt x="0" y="5972"/>
                  </a:lnTo>
                  <a:cubicBezTo>
                    <a:pt x="0" y="6491"/>
                    <a:pt x="332" y="6934"/>
                    <a:pt x="797" y="7099"/>
                  </a:cubicBezTo>
                  <a:lnTo>
                    <a:pt x="797" y="8362"/>
                  </a:lnTo>
                  <a:cubicBezTo>
                    <a:pt x="797" y="8522"/>
                    <a:pt x="893" y="8667"/>
                    <a:pt x="1041" y="8729"/>
                  </a:cubicBezTo>
                  <a:cubicBezTo>
                    <a:pt x="1091" y="8750"/>
                    <a:pt x="1143" y="8759"/>
                    <a:pt x="1194" y="8759"/>
                  </a:cubicBezTo>
                  <a:cubicBezTo>
                    <a:pt x="1298" y="8759"/>
                    <a:pt x="1400" y="8718"/>
                    <a:pt x="1476" y="8642"/>
                  </a:cubicBezTo>
                  <a:lnTo>
                    <a:pt x="2416" y="7755"/>
                  </a:lnTo>
                  <a:lnTo>
                    <a:pt x="2416" y="4406"/>
                  </a:lnTo>
                  <a:cubicBezTo>
                    <a:pt x="2416" y="3309"/>
                    <a:pt x="3309" y="2415"/>
                    <a:pt x="4406" y="2415"/>
                  </a:cubicBezTo>
                  <a:lnTo>
                    <a:pt x="8785" y="2415"/>
                  </a:lnTo>
                  <a:lnTo>
                    <a:pt x="8759" y="1194"/>
                  </a:lnTo>
                  <a:cubicBezTo>
                    <a:pt x="8759" y="537"/>
                    <a:pt x="8223" y="1"/>
                    <a:pt x="75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6"/>
            <p:cNvSpPr/>
            <p:nvPr/>
          </p:nvSpPr>
          <p:spPr>
            <a:xfrm>
              <a:off x="7333100" y="4130613"/>
              <a:ext cx="259500" cy="259500"/>
            </a:xfrm>
            <a:custGeom>
              <a:rect b="b" l="l" r="r" t="t"/>
              <a:pathLst>
                <a:path extrusionOk="0" h="10380" w="10380">
                  <a:moveTo>
                    <a:pt x="9184" y="1"/>
                  </a:moveTo>
                  <a:lnTo>
                    <a:pt x="9184" y="3"/>
                  </a:lnTo>
                  <a:lnTo>
                    <a:pt x="1196" y="3"/>
                  </a:lnTo>
                  <a:cubicBezTo>
                    <a:pt x="537" y="3"/>
                    <a:pt x="1" y="537"/>
                    <a:pt x="1" y="1196"/>
                  </a:cubicBezTo>
                  <a:lnTo>
                    <a:pt x="1" y="7566"/>
                  </a:lnTo>
                  <a:cubicBezTo>
                    <a:pt x="1" y="8225"/>
                    <a:pt x="537" y="8761"/>
                    <a:pt x="1196" y="8761"/>
                  </a:cubicBezTo>
                  <a:lnTo>
                    <a:pt x="7428" y="8761"/>
                  </a:lnTo>
                  <a:lnTo>
                    <a:pt x="8904" y="10263"/>
                  </a:lnTo>
                  <a:cubicBezTo>
                    <a:pt x="8979" y="10339"/>
                    <a:pt x="9082" y="10380"/>
                    <a:pt x="9184" y="10380"/>
                  </a:cubicBezTo>
                  <a:cubicBezTo>
                    <a:pt x="9236" y="10380"/>
                    <a:pt x="9289" y="10371"/>
                    <a:pt x="9337" y="10349"/>
                  </a:cubicBezTo>
                  <a:cubicBezTo>
                    <a:pt x="9485" y="10288"/>
                    <a:pt x="9583" y="10143"/>
                    <a:pt x="9583" y="9981"/>
                  </a:cubicBezTo>
                  <a:lnTo>
                    <a:pt x="9583" y="8692"/>
                  </a:lnTo>
                  <a:cubicBezTo>
                    <a:pt x="10046" y="8529"/>
                    <a:pt x="10380" y="8084"/>
                    <a:pt x="10380" y="7566"/>
                  </a:cubicBezTo>
                  <a:lnTo>
                    <a:pt x="10380" y="1196"/>
                  </a:lnTo>
                  <a:cubicBezTo>
                    <a:pt x="10380" y="537"/>
                    <a:pt x="9844" y="1"/>
                    <a:pt x="9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6"/>
            <p:cNvSpPr/>
            <p:nvPr/>
          </p:nvSpPr>
          <p:spPr>
            <a:xfrm>
              <a:off x="7393500" y="4170438"/>
              <a:ext cx="140750" cy="139400"/>
            </a:xfrm>
            <a:custGeom>
              <a:rect b="b" l="l" r="r" t="t"/>
              <a:pathLst>
                <a:path extrusionOk="0" h="5576" w="5630">
                  <a:moveTo>
                    <a:pt x="1196" y="1"/>
                  </a:moveTo>
                  <a:cubicBezTo>
                    <a:pt x="974" y="1"/>
                    <a:pt x="797" y="180"/>
                    <a:pt x="797" y="400"/>
                  </a:cubicBezTo>
                  <a:lnTo>
                    <a:pt x="797" y="3982"/>
                  </a:lnTo>
                  <a:lnTo>
                    <a:pt x="399" y="3982"/>
                  </a:lnTo>
                  <a:cubicBezTo>
                    <a:pt x="178" y="3982"/>
                    <a:pt x="0" y="4160"/>
                    <a:pt x="0" y="4381"/>
                  </a:cubicBezTo>
                  <a:cubicBezTo>
                    <a:pt x="0" y="4601"/>
                    <a:pt x="178" y="4779"/>
                    <a:pt x="399" y="4779"/>
                  </a:cubicBezTo>
                  <a:lnTo>
                    <a:pt x="797" y="4779"/>
                  </a:lnTo>
                  <a:lnTo>
                    <a:pt x="797" y="5178"/>
                  </a:lnTo>
                  <a:cubicBezTo>
                    <a:pt x="797" y="5397"/>
                    <a:pt x="974" y="5575"/>
                    <a:pt x="1196" y="5575"/>
                  </a:cubicBezTo>
                  <a:cubicBezTo>
                    <a:pt x="1415" y="5575"/>
                    <a:pt x="1593" y="5397"/>
                    <a:pt x="1593" y="5178"/>
                  </a:cubicBezTo>
                  <a:lnTo>
                    <a:pt x="1593" y="4779"/>
                  </a:lnTo>
                  <a:lnTo>
                    <a:pt x="5176" y="4779"/>
                  </a:lnTo>
                  <a:cubicBezTo>
                    <a:pt x="5397" y="4779"/>
                    <a:pt x="5575" y="4601"/>
                    <a:pt x="5575" y="4381"/>
                  </a:cubicBezTo>
                  <a:cubicBezTo>
                    <a:pt x="5575" y="4160"/>
                    <a:pt x="5397" y="3982"/>
                    <a:pt x="5176" y="3982"/>
                  </a:cubicBezTo>
                  <a:lnTo>
                    <a:pt x="1939" y="3982"/>
                  </a:lnTo>
                  <a:lnTo>
                    <a:pt x="2851" y="2617"/>
                  </a:lnTo>
                  <a:lnTo>
                    <a:pt x="3303" y="3069"/>
                  </a:lnTo>
                  <a:cubicBezTo>
                    <a:pt x="3379" y="3147"/>
                    <a:pt x="3486" y="3186"/>
                    <a:pt x="3590" y="3186"/>
                  </a:cubicBezTo>
                  <a:cubicBezTo>
                    <a:pt x="3601" y="3186"/>
                    <a:pt x="3613" y="3185"/>
                    <a:pt x="3624" y="3185"/>
                  </a:cubicBezTo>
                  <a:cubicBezTo>
                    <a:pt x="3742" y="3172"/>
                    <a:pt x="3850" y="3108"/>
                    <a:pt x="3915" y="3008"/>
                  </a:cubicBezTo>
                  <a:lnTo>
                    <a:pt x="5508" y="621"/>
                  </a:lnTo>
                  <a:cubicBezTo>
                    <a:pt x="5629" y="437"/>
                    <a:pt x="5579" y="191"/>
                    <a:pt x="5397" y="68"/>
                  </a:cubicBezTo>
                  <a:cubicBezTo>
                    <a:pt x="5329" y="23"/>
                    <a:pt x="5253" y="1"/>
                    <a:pt x="5177" y="1"/>
                  </a:cubicBezTo>
                  <a:cubicBezTo>
                    <a:pt x="5049" y="1"/>
                    <a:pt x="4923" y="63"/>
                    <a:pt x="4845" y="178"/>
                  </a:cubicBezTo>
                  <a:lnTo>
                    <a:pt x="3522" y="2164"/>
                  </a:lnTo>
                  <a:lnTo>
                    <a:pt x="3069" y="1710"/>
                  </a:lnTo>
                  <a:cubicBezTo>
                    <a:pt x="2994" y="1635"/>
                    <a:pt x="2886" y="1595"/>
                    <a:pt x="2785" y="1595"/>
                  </a:cubicBezTo>
                  <a:cubicBezTo>
                    <a:pt x="2773" y="1595"/>
                    <a:pt x="2761" y="1595"/>
                    <a:pt x="2749" y="1596"/>
                  </a:cubicBezTo>
                  <a:cubicBezTo>
                    <a:pt x="2629" y="1607"/>
                    <a:pt x="2522" y="1671"/>
                    <a:pt x="2456" y="1771"/>
                  </a:cubicBezTo>
                  <a:lnTo>
                    <a:pt x="1593" y="3066"/>
                  </a:lnTo>
                  <a:lnTo>
                    <a:pt x="1593" y="400"/>
                  </a:lnTo>
                  <a:cubicBezTo>
                    <a:pt x="1593" y="180"/>
                    <a:pt x="1415" y="1"/>
                    <a:pt x="11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 name="Google Shape;659;p46"/>
          <p:cNvSpPr/>
          <p:nvPr/>
        </p:nvSpPr>
        <p:spPr>
          <a:xfrm flipH="1">
            <a:off x="5838500" y="-325625"/>
            <a:ext cx="917100" cy="2137800"/>
          </a:xfrm>
          <a:prstGeom prst="roundRect">
            <a:avLst>
              <a:gd fmla="val 50000" name="adj"/>
            </a:avLst>
          </a:prstGeom>
          <a:solidFill>
            <a:srgbClr val="DBA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 name="Google Shape;660;p46"/>
          <p:cNvGrpSpPr/>
          <p:nvPr/>
        </p:nvGrpSpPr>
        <p:grpSpPr>
          <a:xfrm>
            <a:off x="6167650" y="534988"/>
            <a:ext cx="258800" cy="339750"/>
            <a:chOff x="1796950" y="1570900"/>
            <a:chExt cx="258800" cy="339750"/>
          </a:xfrm>
        </p:grpSpPr>
        <p:sp>
          <p:nvSpPr>
            <p:cNvPr id="661" name="Google Shape;661;p46"/>
            <p:cNvSpPr/>
            <p:nvPr/>
          </p:nvSpPr>
          <p:spPr>
            <a:xfrm>
              <a:off x="1796950" y="1570900"/>
              <a:ext cx="258800" cy="339750"/>
            </a:xfrm>
            <a:custGeom>
              <a:rect b="b" l="l" r="r" t="t"/>
              <a:pathLst>
                <a:path extrusionOk="0" h="13590" w="10352">
                  <a:moveTo>
                    <a:pt x="5176" y="0"/>
                  </a:moveTo>
                  <a:cubicBezTo>
                    <a:pt x="2323" y="0"/>
                    <a:pt x="1" y="2349"/>
                    <a:pt x="1" y="5202"/>
                  </a:cubicBezTo>
                  <a:cubicBezTo>
                    <a:pt x="1" y="6355"/>
                    <a:pt x="372" y="7446"/>
                    <a:pt x="1070" y="8353"/>
                  </a:cubicBezTo>
                  <a:lnTo>
                    <a:pt x="4380" y="12793"/>
                  </a:lnTo>
                  <a:lnTo>
                    <a:pt x="1991" y="12793"/>
                  </a:lnTo>
                  <a:cubicBezTo>
                    <a:pt x="1771" y="12793"/>
                    <a:pt x="1593" y="12971"/>
                    <a:pt x="1593" y="13192"/>
                  </a:cubicBezTo>
                  <a:cubicBezTo>
                    <a:pt x="1593" y="13412"/>
                    <a:pt x="1771" y="13589"/>
                    <a:pt x="1991" y="13589"/>
                  </a:cubicBezTo>
                  <a:lnTo>
                    <a:pt x="8362" y="13589"/>
                  </a:lnTo>
                  <a:cubicBezTo>
                    <a:pt x="8581" y="13589"/>
                    <a:pt x="8759" y="13412"/>
                    <a:pt x="8759" y="13192"/>
                  </a:cubicBezTo>
                  <a:cubicBezTo>
                    <a:pt x="8759" y="12971"/>
                    <a:pt x="8581" y="12793"/>
                    <a:pt x="8362" y="12793"/>
                  </a:cubicBezTo>
                  <a:lnTo>
                    <a:pt x="5973" y="12793"/>
                  </a:lnTo>
                  <a:lnTo>
                    <a:pt x="9357" y="8253"/>
                  </a:lnTo>
                  <a:cubicBezTo>
                    <a:pt x="10009" y="7364"/>
                    <a:pt x="10352" y="6307"/>
                    <a:pt x="10352" y="5202"/>
                  </a:cubicBezTo>
                  <a:cubicBezTo>
                    <a:pt x="10352" y="2349"/>
                    <a:pt x="8030" y="0"/>
                    <a:pt x="5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6"/>
            <p:cNvSpPr/>
            <p:nvPr/>
          </p:nvSpPr>
          <p:spPr>
            <a:xfrm>
              <a:off x="1830100" y="1611325"/>
              <a:ext cx="194575" cy="179225"/>
            </a:xfrm>
            <a:custGeom>
              <a:rect b="b" l="l" r="r" t="t"/>
              <a:pathLst>
                <a:path extrusionOk="0" h="7169" w="7783">
                  <a:moveTo>
                    <a:pt x="3852" y="1"/>
                  </a:moveTo>
                  <a:cubicBezTo>
                    <a:pt x="2935" y="1"/>
                    <a:pt x="2018" y="351"/>
                    <a:pt x="1318" y="1051"/>
                  </a:cubicBezTo>
                  <a:cubicBezTo>
                    <a:pt x="280" y="2089"/>
                    <a:pt x="1" y="3626"/>
                    <a:pt x="531" y="4933"/>
                  </a:cubicBezTo>
                  <a:cubicBezTo>
                    <a:pt x="531" y="4935"/>
                    <a:pt x="532" y="4935"/>
                    <a:pt x="532" y="4936"/>
                  </a:cubicBezTo>
                  <a:cubicBezTo>
                    <a:pt x="1118" y="6381"/>
                    <a:pt x="2476" y="7168"/>
                    <a:pt x="3856" y="7168"/>
                  </a:cubicBezTo>
                  <a:cubicBezTo>
                    <a:pt x="4760" y="7168"/>
                    <a:pt x="5673" y="6831"/>
                    <a:pt x="6384" y="6119"/>
                  </a:cubicBezTo>
                  <a:cubicBezTo>
                    <a:pt x="7782" y="4723"/>
                    <a:pt x="7782" y="2449"/>
                    <a:pt x="6384" y="1051"/>
                  </a:cubicBezTo>
                  <a:cubicBezTo>
                    <a:pt x="5684" y="351"/>
                    <a:pt x="4768" y="1"/>
                    <a:pt x="38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6"/>
            <p:cNvSpPr/>
            <p:nvPr/>
          </p:nvSpPr>
          <p:spPr>
            <a:xfrm>
              <a:off x="1869300" y="1740750"/>
              <a:ext cx="27975" cy="22950"/>
            </a:xfrm>
            <a:custGeom>
              <a:rect b="b" l="l" r="r" t="t"/>
              <a:pathLst>
                <a:path extrusionOk="0" h="918" w="1119">
                  <a:moveTo>
                    <a:pt x="1" y="1"/>
                  </a:moveTo>
                  <a:cubicBezTo>
                    <a:pt x="94" y="133"/>
                    <a:pt x="195" y="263"/>
                    <a:pt x="312" y="379"/>
                  </a:cubicBezTo>
                  <a:cubicBezTo>
                    <a:pt x="546" y="613"/>
                    <a:pt x="824" y="788"/>
                    <a:pt x="1118" y="917"/>
                  </a:cubicBezTo>
                  <a:cubicBezTo>
                    <a:pt x="1006" y="646"/>
                    <a:pt x="919" y="334"/>
                    <a:pt x="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6"/>
            <p:cNvSpPr/>
            <p:nvPr/>
          </p:nvSpPr>
          <p:spPr>
            <a:xfrm>
              <a:off x="1869300" y="1637700"/>
              <a:ext cx="28225" cy="23450"/>
            </a:xfrm>
            <a:custGeom>
              <a:rect b="b" l="l" r="r" t="t"/>
              <a:pathLst>
                <a:path extrusionOk="0" h="938" w="1129">
                  <a:moveTo>
                    <a:pt x="1129" y="1"/>
                  </a:moveTo>
                  <a:lnTo>
                    <a:pt x="1129" y="1"/>
                  </a:lnTo>
                  <a:cubicBezTo>
                    <a:pt x="830" y="138"/>
                    <a:pt x="551" y="320"/>
                    <a:pt x="312" y="560"/>
                  </a:cubicBezTo>
                  <a:cubicBezTo>
                    <a:pt x="195" y="677"/>
                    <a:pt x="94" y="805"/>
                    <a:pt x="1" y="937"/>
                  </a:cubicBezTo>
                  <a:lnTo>
                    <a:pt x="850" y="937"/>
                  </a:lnTo>
                  <a:cubicBezTo>
                    <a:pt x="920" y="596"/>
                    <a:pt x="1011" y="278"/>
                    <a:pt x="1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6"/>
            <p:cNvSpPr/>
            <p:nvPr/>
          </p:nvSpPr>
          <p:spPr>
            <a:xfrm>
              <a:off x="1910800" y="1740750"/>
              <a:ext cx="31150" cy="29075"/>
            </a:xfrm>
            <a:custGeom>
              <a:rect b="b" l="l" r="r" t="t"/>
              <a:pathLst>
                <a:path extrusionOk="0" h="1163" w="1246">
                  <a:moveTo>
                    <a:pt x="0" y="1"/>
                  </a:moveTo>
                  <a:cubicBezTo>
                    <a:pt x="159" y="668"/>
                    <a:pt x="390" y="1060"/>
                    <a:pt x="547" y="1162"/>
                  </a:cubicBezTo>
                  <a:cubicBezTo>
                    <a:pt x="572" y="1162"/>
                    <a:pt x="597" y="1163"/>
                    <a:pt x="622" y="1163"/>
                  </a:cubicBezTo>
                  <a:cubicBezTo>
                    <a:pt x="647" y="1163"/>
                    <a:pt x="672" y="1162"/>
                    <a:pt x="697" y="1162"/>
                  </a:cubicBezTo>
                  <a:cubicBezTo>
                    <a:pt x="856" y="1062"/>
                    <a:pt x="1087" y="668"/>
                    <a:pt x="1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6"/>
            <p:cNvSpPr/>
            <p:nvPr/>
          </p:nvSpPr>
          <p:spPr>
            <a:xfrm>
              <a:off x="1856725" y="1681025"/>
              <a:ext cx="30825" cy="39850"/>
            </a:xfrm>
            <a:custGeom>
              <a:rect b="b" l="l" r="r" t="t"/>
              <a:pathLst>
                <a:path extrusionOk="0" h="1594" w="1233">
                  <a:moveTo>
                    <a:pt x="128" y="1"/>
                  </a:moveTo>
                  <a:cubicBezTo>
                    <a:pt x="52" y="258"/>
                    <a:pt x="0" y="523"/>
                    <a:pt x="0" y="797"/>
                  </a:cubicBezTo>
                  <a:cubicBezTo>
                    <a:pt x="0" y="1073"/>
                    <a:pt x="52" y="1338"/>
                    <a:pt x="128" y="1593"/>
                  </a:cubicBezTo>
                  <a:lnTo>
                    <a:pt x="1233" y="1593"/>
                  </a:lnTo>
                  <a:cubicBezTo>
                    <a:pt x="1210" y="1332"/>
                    <a:pt x="1192" y="1065"/>
                    <a:pt x="1192" y="797"/>
                  </a:cubicBezTo>
                  <a:cubicBezTo>
                    <a:pt x="1192" y="529"/>
                    <a:pt x="1210" y="264"/>
                    <a:pt x="1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6"/>
            <p:cNvSpPr/>
            <p:nvPr/>
          </p:nvSpPr>
          <p:spPr>
            <a:xfrm>
              <a:off x="1910800" y="1631275"/>
              <a:ext cx="31150" cy="29875"/>
            </a:xfrm>
            <a:custGeom>
              <a:rect b="b" l="l" r="r" t="t"/>
              <a:pathLst>
                <a:path extrusionOk="0" h="1195" w="1246">
                  <a:moveTo>
                    <a:pt x="622" y="1"/>
                  </a:moveTo>
                  <a:cubicBezTo>
                    <a:pt x="473" y="1"/>
                    <a:pt x="186" y="415"/>
                    <a:pt x="0" y="1194"/>
                  </a:cubicBezTo>
                  <a:lnTo>
                    <a:pt x="1246" y="1194"/>
                  </a:lnTo>
                  <a:cubicBezTo>
                    <a:pt x="1060" y="415"/>
                    <a:pt x="772" y="1"/>
                    <a:pt x="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6"/>
            <p:cNvSpPr/>
            <p:nvPr/>
          </p:nvSpPr>
          <p:spPr>
            <a:xfrm>
              <a:off x="1955450" y="1740750"/>
              <a:ext cx="27925" cy="22950"/>
            </a:xfrm>
            <a:custGeom>
              <a:rect b="b" l="l" r="r" t="t"/>
              <a:pathLst>
                <a:path extrusionOk="0" h="918" w="1117">
                  <a:moveTo>
                    <a:pt x="268" y="1"/>
                  </a:moveTo>
                  <a:cubicBezTo>
                    <a:pt x="200" y="334"/>
                    <a:pt x="114" y="646"/>
                    <a:pt x="0" y="917"/>
                  </a:cubicBezTo>
                  <a:cubicBezTo>
                    <a:pt x="296" y="788"/>
                    <a:pt x="574" y="613"/>
                    <a:pt x="808" y="379"/>
                  </a:cubicBezTo>
                  <a:cubicBezTo>
                    <a:pt x="926" y="261"/>
                    <a:pt x="1024" y="133"/>
                    <a:pt x="1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6"/>
            <p:cNvSpPr/>
            <p:nvPr/>
          </p:nvSpPr>
          <p:spPr>
            <a:xfrm>
              <a:off x="1965150" y="1681025"/>
              <a:ext cx="31550" cy="39850"/>
            </a:xfrm>
            <a:custGeom>
              <a:rect b="b" l="l" r="r" t="t"/>
              <a:pathLst>
                <a:path extrusionOk="0" h="1594" w="1262">
                  <a:moveTo>
                    <a:pt x="0" y="1"/>
                  </a:moveTo>
                  <a:cubicBezTo>
                    <a:pt x="25" y="264"/>
                    <a:pt x="41" y="529"/>
                    <a:pt x="41" y="797"/>
                  </a:cubicBezTo>
                  <a:cubicBezTo>
                    <a:pt x="41" y="1065"/>
                    <a:pt x="25" y="1332"/>
                    <a:pt x="0" y="1593"/>
                  </a:cubicBezTo>
                  <a:lnTo>
                    <a:pt x="1105" y="1593"/>
                  </a:lnTo>
                  <a:cubicBezTo>
                    <a:pt x="1261" y="1073"/>
                    <a:pt x="1261" y="521"/>
                    <a:pt x="1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6"/>
            <p:cNvSpPr/>
            <p:nvPr/>
          </p:nvSpPr>
          <p:spPr>
            <a:xfrm>
              <a:off x="1906425" y="1681025"/>
              <a:ext cx="39850" cy="39850"/>
            </a:xfrm>
            <a:custGeom>
              <a:rect b="b" l="l" r="r" t="t"/>
              <a:pathLst>
                <a:path extrusionOk="0" h="1594" w="1594">
                  <a:moveTo>
                    <a:pt x="44" y="1"/>
                  </a:moveTo>
                  <a:cubicBezTo>
                    <a:pt x="20" y="247"/>
                    <a:pt x="1" y="507"/>
                    <a:pt x="1" y="797"/>
                  </a:cubicBezTo>
                  <a:cubicBezTo>
                    <a:pt x="1" y="1087"/>
                    <a:pt x="20" y="1347"/>
                    <a:pt x="44" y="1593"/>
                  </a:cubicBezTo>
                  <a:lnTo>
                    <a:pt x="1550" y="1593"/>
                  </a:lnTo>
                  <a:cubicBezTo>
                    <a:pt x="1575" y="1347"/>
                    <a:pt x="1594" y="1087"/>
                    <a:pt x="1594" y="797"/>
                  </a:cubicBezTo>
                  <a:cubicBezTo>
                    <a:pt x="1594" y="507"/>
                    <a:pt x="1575" y="247"/>
                    <a:pt x="1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6"/>
            <p:cNvSpPr/>
            <p:nvPr/>
          </p:nvSpPr>
          <p:spPr>
            <a:xfrm>
              <a:off x="1955200" y="1637700"/>
              <a:ext cx="28175" cy="23450"/>
            </a:xfrm>
            <a:custGeom>
              <a:rect b="b" l="l" r="r" t="t"/>
              <a:pathLst>
                <a:path extrusionOk="0" h="938" w="1127">
                  <a:moveTo>
                    <a:pt x="1" y="1"/>
                  </a:moveTo>
                  <a:cubicBezTo>
                    <a:pt x="118" y="278"/>
                    <a:pt x="208" y="596"/>
                    <a:pt x="278" y="937"/>
                  </a:cubicBezTo>
                  <a:lnTo>
                    <a:pt x="1126" y="937"/>
                  </a:lnTo>
                  <a:cubicBezTo>
                    <a:pt x="1034" y="806"/>
                    <a:pt x="936" y="677"/>
                    <a:pt x="818" y="560"/>
                  </a:cubicBezTo>
                  <a:cubicBezTo>
                    <a:pt x="579" y="320"/>
                    <a:pt x="300" y="13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5"/>
                </a:solidFill>
              </a:rPr>
              <a:t>Icon pack</a:t>
            </a:r>
            <a:endParaRPr>
              <a:solidFill>
                <a:schemeClr val="accent5"/>
              </a:solidFill>
            </a:endParaRPr>
          </a:p>
        </p:txBody>
      </p:sp>
      <p:grpSp>
        <p:nvGrpSpPr>
          <p:cNvPr id="677" name="Google Shape;677;p47"/>
          <p:cNvGrpSpPr/>
          <p:nvPr/>
        </p:nvGrpSpPr>
        <p:grpSpPr>
          <a:xfrm>
            <a:off x="5523925" y="3793775"/>
            <a:ext cx="349975" cy="339750"/>
            <a:chOff x="5523925" y="3793775"/>
            <a:chExt cx="349975" cy="339750"/>
          </a:xfrm>
        </p:grpSpPr>
        <p:sp>
          <p:nvSpPr>
            <p:cNvPr id="678" name="Google Shape;678;p47"/>
            <p:cNvSpPr/>
            <p:nvPr/>
          </p:nvSpPr>
          <p:spPr>
            <a:xfrm>
              <a:off x="5734525" y="3793775"/>
              <a:ext cx="139375" cy="139350"/>
            </a:xfrm>
            <a:custGeom>
              <a:rect b="b" l="l" r="r" t="t"/>
              <a:pathLst>
                <a:path extrusionOk="0" h="5574" w="5575">
                  <a:moveTo>
                    <a:pt x="397" y="0"/>
                  </a:moveTo>
                  <a:cubicBezTo>
                    <a:pt x="178" y="0"/>
                    <a:pt x="0" y="178"/>
                    <a:pt x="0" y="398"/>
                  </a:cubicBezTo>
                  <a:cubicBezTo>
                    <a:pt x="0" y="617"/>
                    <a:pt x="178" y="797"/>
                    <a:pt x="397" y="797"/>
                  </a:cubicBezTo>
                  <a:cubicBezTo>
                    <a:pt x="2813" y="797"/>
                    <a:pt x="4778" y="2760"/>
                    <a:pt x="4778" y="5176"/>
                  </a:cubicBezTo>
                  <a:cubicBezTo>
                    <a:pt x="4778" y="5396"/>
                    <a:pt x="4956" y="5573"/>
                    <a:pt x="5176" y="5573"/>
                  </a:cubicBezTo>
                  <a:cubicBezTo>
                    <a:pt x="5395" y="5573"/>
                    <a:pt x="5575" y="5396"/>
                    <a:pt x="5575" y="5176"/>
                  </a:cubicBezTo>
                  <a:cubicBezTo>
                    <a:pt x="5575" y="2321"/>
                    <a:pt x="3252" y="0"/>
                    <a:pt x="3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79" name="Google Shape;679;p47"/>
            <p:cNvSpPr/>
            <p:nvPr/>
          </p:nvSpPr>
          <p:spPr>
            <a:xfrm>
              <a:off x="5734525" y="3833600"/>
              <a:ext cx="99550" cy="99525"/>
            </a:xfrm>
            <a:custGeom>
              <a:rect b="b" l="l" r="r" t="t"/>
              <a:pathLst>
                <a:path extrusionOk="0" h="3981" w="3982">
                  <a:moveTo>
                    <a:pt x="399" y="0"/>
                  </a:moveTo>
                  <a:cubicBezTo>
                    <a:pt x="178" y="0"/>
                    <a:pt x="0" y="178"/>
                    <a:pt x="0" y="397"/>
                  </a:cubicBezTo>
                  <a:cubicBezTo>
                    <a:pt x="0" y="617"/>
                    <a:pt x="178" y="796"/>
                    <a:pt x="399" y="796"/>
                  </a:cubicBezTo>
                  <a:cubicBezTo>
                    <a:pt x="1934" y="796"/>
                    <a:pt x="3185" y="2046"/>
                    <a:pt x="3185" y="3583"/>
                  </a:cubicBezTo>
                  <a:cubicBezTo>
                    <a:pt x="3185" y="3803"/>
                    <a:pt x="3363" y="3980"/>
                    <a:pt x="3583" y="3980"/>
                  </a:cubicBezTo>
                  <a:cubicBezTo>
                    <a:pt x="3804" y="3980"/>
                    <a:pt x="3982" y="3803"/>
                    <a:pt x="3982" y="3583"/>
                  </a:cubicBezTo>
                  <a:cubicBezTo>
                    <a:pt x="3982" y="1607"/>
                    <a:pt x="2374"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80" name="Google Shape;680;p47"/>
            <p:cNvSpPr/>
            <p:nvPr/>
          </p:nvSpPr>
          <p:spPr>
            <a:xfrm>
              <a:off x="5734525" y="3873375"/>
              <a:ext cx="59750" cy="59750"/>
            </a:xfrm>
            <a:custGeom>
              <a:rect b="b" l="l" r="r" t="t"/>
              <a:pathLst>
                <a:path extrusionOk="0" h="2390" w="2390">
                  <a:moveTo>
                    <a:pt x="399" y="0"/>
                  </a:moveTo>
                  <a:cubicBezTo>
                    <a:pt x="178" y="0"/>
                    <a:pt x="0" y="179"/>
                    <a:pt x="0" y="399"/>
                  </a:cubicBezTo>
                  <a:cubicBezTo>
                    <a:pt x="0" y="619"/>
                    <a:pt x="178" y="796"/>
                    <a:pt x="399" y="796"/>
                  </a:cubicBezTo>
                  <a:cubicBezTo>
                    <a:pt x="1057" y="796"/>
                    <a:pt x="1593" y="1333"/>
                    <a:pt x="1593" y="1992"/>
                  </a:cubicBezTo>
                  <a:cubicBezTo>
                    <a:pt x="1593" y="2212"/>
                    <a:pt x="1770" y="2389"/>
                    <a:pt x="1990" y="2389"/>
                  </a:cubicBezTo>
                  <a:cubicBezTo>
                    <a:pt x="2211" y="2389"/>
                    <a:pt x="2389" y="2212"/>
                    <a:pt x="2389" y="1992"/>
                  </a:cubicBezTo>
                  <a:cubicBezTo>
                    <a:pt x="2389" y="895"/>
                    <a:pt x="1496"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81" name="Google Shape;681;p47"/>
            <p:cNvSpPr/>
            <p:nvPr/>
          </p:nvSpPr>
          <p:spPr>
            <a:xfrm>
              <a:off x="5757550" y="3992850"/>
              <a:ext cx="103150" cy="100250"/>
            </a:xfrm>
            <a:custGeom>
              <a:rect b="b" l="l" r="r" t="t"/>
              <a:pathLst>
                <a:path extrusionOk="0" h="4010" w="4126">
                  <a:moveTo>
                    <a:pt x="1126" y="0"/>
                  </a:moveTo>
                  <a:cubicBezTo>
                    <a:pt x="820" y="0"/>
                    <a:pt x="514" y="117"/>
                    <a:pt x="281" y="350"/>
                  </a:cubicBezTo>
                  <a:lnTo>
                    <a:pt x="0" y="632"/>
                  </a:lnTo>
                  <a:lnTo>
                    <a:pt x="3377" y="4009"/>
                  </a:lnTo>
                  <a:lnTo>
                    <a:pt x="3659" y="3729"/>
                  </a:lnTo>
                  <a:cubicBezTo>
                    <a:pt x="4125" y="3263"/>
                    <a:pt x="4125" y="2505"/>
                    <a:pt x="3659" y="2039"/>
                  </a:cubicBezTo>
                  <a:lnTo>
                    <a:pt x="1970" y="350"/>
                  </a:lnTo>
                  <a:cubicBezTo>
                    <a:pt x="1738" y="117"/>
                    <a:pt x="1432" y="0"/>
                    <a:pt x="11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82" name="Google Shape;682;p47"/>
            <p:cNvSpPr/>
            <p:nvPr/>
          </p:nvSpPr>
          <p:spPr>
            <a:xfrm>
              <a:off x="5574550" y="3809875"/>
              <a:ext cx="103150" cy="100250"/>
            </a:xfrm>
            <a:custGeom>
              <a:rect b="b" l="l" r="r" t="t"/>
              <a:pathLst>
                <a:path extrusionOk="0" h="4010" w="4126">
                  <a:moveTo>
                    <a:pt x="1126" y="1"/>
                  </a:moveTo>
                  <a:cubicBezTo>
                    <a:pt x="820" y="1"/>
                    <a:pt x="514" y="117"/>
                    <a:pt x="281" y="349"/>
                  </a:cubicBezTo>
                  <a:lnTo>
                    <a:pt x="0" y="631"/>
                  </a:lnTo>
                  <a:lnTo>
                    <a:pt x="3377" y="4010"/>
                  </a:lnTo>
                  <a:lnTo>
                    <a:pt x="3659" y="3728"/>
                  </a:lnTo>
                  <a:cubicBezTo>
                    <a:pt x="4125" y="3262"/>
                    <a:pt x="4125" y="2504"/>
                    <a:pt x="3659" y="2038"/>
                  </a:cubicBezTo>
                  <a:lnTo>
                    <a:pt x="1970" y="349"/>
                  </a:lnTo>
                  <a:cubicBezTo>
                    <a:pt x="1738" y="117"/>
                    <a:pt x="1432" y="1"/>
                    <a:pt x="11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83" name="Google Shape;683;p47"/>
            <p:cNvSpPr/>
            <p:nvPr/>
          </p:nvSpPr>
          <p:spPr>
            <a:xfrm>
              <a:off x="5523925" y="3840300"/>
              <a:ext cx="303425" cy="293225"/>
            </a:xfrm>
            <a:custGeom>
              <a:rect b="b" l="l" r="r" t="t"/>
              <a:pathLst>
                <a:path extrusionOk="0" h="11729" w="12137">
                  <a:moveTo>
                    <a:pt x="1452" y="0"/>
                  </a:moveTo>
                  <a:cubicBezTo>
                    <a:pt x="1" y="1691"/>
                    <a:pt x="57" y="4237"/>
                    <a:pt x="1657" y="5838"/>
                  </a:cubicBezTo>
                  <a:lnTo>
                    <a:pt x="6298" y="10466"/>
                  </a:lnTo>
                  <a:cubicBezTo>
                    <a:pt x="7112" y="11280"/>
                    <a:pt x="8193" y="11729"/>
                    <a:pt x="9344" y="11729"/>
                  </a:cubicBezTo>
                  <a:cubicBezTo>
                    <a:pt x="10385" y="11729"/>
                    <a:pt x="11357" y="11345"/>
                    <a:pt x="12136" y="10674"/>
                  </a:cubicBezTo>
                  <a:lnTo>
                    <a:pt x="8765" y="7281"/>
                  </a:lnTo>
                  <a:cubicBezTo>
                    <a:pt x="8599" y="7410"/>
                    <a:pt x="8398" y="7476"/>
                    <a:pt x="8199" y="7476"/>
                  </a:cubicBezTo>
                  <a:cubicBezTo>
                    <a:pt x="7974" y="7476"/>
                    <a:pt x="7751" y="7393"/>
                    <a:pt x="7578" y="7220"/>
                  </a:cubicBezTo>
                  <a:lnTo>
                    <a:pt x="4918" y="4558"/>
                  </a:lnTo>
                  <a:cubicBezTo>
                    <a:pt x="4746" y="4387"/>
                    <a:pt x="4651" y="4159"/>
                    <a:pt x="4651" y="3918"/>
                  </a:cubicBezTo>
                  <a:cubicBezTo>
                    <a:pt x="4651" y="3714"/>
                    <a:pt x="4732" y="3528"/>
                    <a:pt x="4855" y="3371"/>
                  </a:cubicBezTo>
                  <a:lnTo>
                    <a:pt x="14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684" name="Google Shape;684;p47"/>
          <p:cNvGrpSpPr/>
          <p:nvPr/>
        </p:nvGrpSpPr>
        <p:grpSpPr>
          <a:xfrm>
            <a:off x="4832350" y="3800250"/>
            <a:ext cx="259850" cy="339750"/>
            <a:chOff x="4832350" y="3800250"/>
            <a:chExt cx="259850" cy="339750"/>
          </a:xfrm>
        </p:grpSpPr>
        <p:sp>
          <p:nvSpPr>
            <p:cNvPr id="685" name="Google Shape;685;p47"/>
            <p:cNvSpPr/>
            <p:nvPr/>
          </p:nvSpPr>
          <p:spPr>
            <a:xfrm>
              <a:off x="4832350" y="3960100"/>
              <a:ext cx="259850" cy="179900"/>
            </a:xfrm>
            <a:custGeom>
              <a:rect b="b" l="l" r="r" t="t"/>
              <a:pathLst>
                <a:path extrusionOk="0" h="7196" w="10394">
                  <a:moveTo>
                    <a:pt x="401" y="0"/>
                  </a:moveTo>
                  <a:cubicBezTo>
                    <a:pt x="179" y="0"/>
                    <a:pt x="0" y="179"/>
                    <a:pt x="0" y="401"/>
                  </a:cubicBezTo>
                  <a:cubicBezTo>
                    <a:pt x="0" y="3131"/>
                    <a:pt x="2118" y="5370"/>
                    <a:pt x="4797" y="5576"/>
                  </a:cubicBezTo>
                  <a:lnTo>
                    <a:pt x="4797" y="6396"/>
                  </a:lnTo>
                  <a:lnTo>
                    <a:pt x="2798" y="6396"/>
                  </a:lnTo>
                  <a:cubicBezTo>
                    <a:pt x="2578" y="6396"/>
                    <a:pt x="2399" y="6575"/>
                    <a:pt x="2399" y="6795"/>
                  </a:cubicBezTo>
                  <a:cubicBezTo>
                    <a:pt x="2399" y="7016"/>
                    <a:pt x="2578" y="7195"/>
                    <a:pt x="2798" y="7195"/>
                  </a:cubicBezTo>
                  <a:lnTo>
                    <a:pt x="7594" y="7195"/>
                  </a:lnTo>
                  <a:cubicBezTo>
                    <a:pt x="7816" y="7195"/>
                    <a:pt x="7995" y="7016"/>
                    <a:pt x="7995" y="6795"/>
                  </a:cubicBezTo>
                  <a:cubicBezTo>
                    <a:pt x="7995" y="6575"/>
                    <a:pt x="7816" y="6396"/>
                    <a:pt x="7594" y="6396"/>
                  </a:cubicBezTo>
                  <a:lnTo>
                    <a:pt x="5596" y="6396"/>
                  </a:lnTo>
                  <a:lnTo>
                    <a:pt x="5596" y="5576"/>
                  </a:lnTo>
                  <a:cubicBezTo>
                    <a:pt x="8274" y="5370"/>
                    <a:pt x="10393" y="3131"/>
                    <a:pt x="10393" y="401"/>
                  </a:cubicBezTo>
                  <a:cubicBezTo>
                    <a:pt x="10393" y="179"/>
                    <a:pt x="10214" y="0"/>
                    <a:pt x="9993" y="0"/>
                  </a:cubicBezTo>
                  <a:cubicBezTo>
                    <a:pt x="9771" y="0"/>
                    <a:pt x="9594" y="179"/>
                    <a:pt x="9594" y="401"/>
                  </a:cubicBezTo>
                  <a:cubicBezTo>
                    <a:pt x="9594" y="2824"/>
                    <a:pt x="7621" y="4797"/>
                    <a:pt x="5196" y="4797"/>
                  </a:cubicBezTo>
                  <a:cubicBezTo>
                    <a:pt x="2773" y="4797"/>
                    <a:pt x="800" y="2824"/>
                    <a:pt x="800" y="401"/>
                  </a:cubicBezTo>
                  <a:cubicBezTo>
                    <a:pt x="800" y="179"/>
                    <a:pt x="620" y="0"/>
                    <a:pt x="4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86" name="Google Shape;686;p47"/>
            <p:cNvSpPr/>
            <p:nvPr/>
          </p:nvSpPr>
          <p:spPr>
            <a:xfrm>
              <a:off x="4872325" y="3800250"/>
              <a:ext cx="179900" cy="259800"/>
            </a:xfrm>
            <a:custGeom>
              <a:rect b="b" l="l" r="r" t="t"/>
              <a:pathLst>
                <a:path extrusionOk="0" h="10392" w="7196">
                  <a:moveTo>
                    <a:pt x="3597" y="0"/>
                  </a:moveTo>
                  <a:cubicBezTo>
                    <a:pt x="1615" y="0"/>
                    <a:pt x="0" y="1613"/>
                    <a:pt x="0" y="3597"/>
                  </a:cubicBezTo>
                  <a:lnTo>
                    <a:pt x="0" y="6795"/>
                  </a:lnTo>
                  <a:cubicBezTo>
                    <a:pt x="0" y="8779"/>
                    <a:pt x="1615" y="10392"/>
                    <a:pt x="3597" y="10392"/>
                  </a:cubicBezTo>
                  <a:cubicBezTo>
                    <a:pt x="5581" y="10392"/>
                    <a:pt x="7195" y="8779"/>
                    <a:pt x="7195" y="6795"/>
                  </a:cubicBezTo>
                  <a:lnTo>
                    <a:pt x="7195" y="3597"/>
                  </a:lnTo>
                  <a:cubicBezTo>
                    <a:pt x="7195" y="1613"/>
                    <a:pt x="5581" y="0"/>
                    <a:pt x="35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87" name="Google Shape;687;p47"/>
            <p:cNvSpPr/>
            <p:nvPr/>
          </p:nvSpPr>
          <p:spPr>
            <a:xfrm>
              <a:off x="4992225" y="3880175"/>
              <a:ext cx="20025" cy="20025"/>
            </a:xfrm>
            <a:custGeom>
              <a:rect b="b" l="l" r="r" t="t"/>
              <a:pathLst>
                <a:path extrusionOk="0" h="801" w="801">
                  <a:moveTo>
                    <a:pt x="400" y="1"/>
                  </a:moveTo>
                  <a:cubicBezTo>
                    <a:pt x="180" y="1"/>
                    <a:pt x="1" y="179"/>
                    <a:pt x="1" y="400"/>
                  </a:cubicBezTo>
                  <a:cubicBezTo>
                    <a:pt x="1" y="621"/>
                    <a:pt x="180" y="800"/>
                    <a:pt x="400" y="800"/>
                  </a:cubicBezTo>
                  <a:cubicBezTo>
                    <a:pt x="621" y="800"/>
                    <a:pt x="800" y="621"/>
                    <a:pt x="800" y="400"/>
                  </a:cubicBezTo>
                  <a:cubicBezTo>
                    <a:pt x="800" y="179"/>
                    <a:pt x="621"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88" name="Google Shape;688;p47"/>
            <p:cNvSpPr/>
            <p:nvPr/>
          </p:nvSpPr>
          <p:spPr>
            <a:xfrm>
              <a:off x="4992225" y="3920125"/>
              <a:ext cx="20025" cy="20000"/>
            </a:xfrm>
            <a:custGeom>
              <a:rect b="b" l="l" r="r" t="t"/>
              <a:pathLst>
                <a:path extrusionOk="0" h="800" w="801">
                  <a:moveTo>
                    <a:pt x="400" y="0"/>
                  </a:moveTo>
                  <a:cubicBezTo>
                    <a:pt x="180" y="0"/>
                    <a:pt x="1" y="179"/>
                    <a:pt x="1" y="401"/>
                  </a:cubicBezTo>
                  <a:cubicBezTo>
                    <a:pt x="1" y="622"/>
                    <a:pt x="180" y="800"/>
                    <a:pt x="400" y="800"/>
                  </a:cubicBezTo>
                  <a:cubicBezTo>
                    <a:pt x="621" y="800"/>
                    <a:pt x="800" y="622"/>
                    <a:pt x="800" y="401"/>
                  </a:cubicBezTo>
                  <a:cubicBezTo>
                    <a:pt x="800" y="179"/>
                    <a:pt x="621" y="0"/>
                    <a:pt x="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89" name="Google Shape;689;p47"/>
            <p:cNvSpPr/>
            <p:nvPr/>
          </p:nvSpPr>
          <p:spPr>
            <a:xfrm>
              <a:off x="4992225" y="3960100"/>
              <a:ext cx="20025" cy="20000"/>
            </a:xfrm>
            <a:custGeom>
              <a:rect b="b" l="l" r="r" t="t"/>
              <a:pathLst>
                <a:path extrusionOk="0" h="800" w="801">
                  <a:moveTo>
                    <a:pt x="400" y="0"/>
                  </a:moveTo>
                  <a:cubicBezTo>
                    <a:pt x="180" y="0"/>
                    <a:pt x="1" y="179"/>
                    <a:pt x="1" y="401"/>
                  </a:cubicBezTo>
                  <a:cubicBezTo>
                    <a:pt x="1" y="620"/>
                    <a:pt x="180" y="800"/>
                    <a:pt x="400" y="800"/>
                  </a:cubicBezTo>
                  <a:cubicBezTo>
                    <a:pt x="621" y="800"/>
                    <a:pt x="800" y="622"/>
                    <a:pt x="800" y="401"/>
                  </a:cubicBezTo>
                  <a:cubicBezTo>
                    <a:pt x="800" y="179"/>
                    <a:pt x="621" y="0"/>
                    <a:pt x="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90" name="Google Shape;690;p47"/>
            <p:cNvSpPr/>
            <p:nvPr/>
          </p:nvSpPr>
          <p:spPr>
            <a:xfrm>
              <a:off x="4952250" y="3840200"/>
              <a:ext cx="20025" cy="20025"/>
            </a:xfrm>
            <a:custGeom>
              <a:rect b="b" l="l" r="r" t="t"/>
              <a:pathLst>
                <a:path extrusionOk="0" h="801" w="801">
                  <a:moveTo>
                    <a:pt x="400" y="1"/>
                  </a:moveTo>
                  <a:cubicBezTo>
                    <a:pt x="180" y="1"/>
                    <a:pt x="1" y="179"/>
                    <a:pt x="1" y="400"/>
                  </a:cubicBezTo>
                  <a:cubicBezTo>
                    <a:pt x="1" y="621"/>
                    <a:pt x="180" y="800"/>
                    <a:pt x="400" y="800"/>
                  </a:cubicBezTo>
                  <a:cubicBezTo>
                    <a:pt x="621" y="800"/>
                    <a:pt x="800" y="621"/>
                    <a:pt x="800" y="400"/>
                  </a:cubicBezTo>
                  <a:cubicBezTo>
                    <a:pt x="800" y="179"/>
                    <a:pt x="621"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91" name="Google Shape;691;p47"/>
            <p:cNvSpPr/>
            <p:nvPr/>
          </p:nvSpPr>
          <p:spPr>
            <a:xfrm>
              <a:off x="4952250" y="3880175"/>
              <a:ext cx="20025" cy="20025"/>
            </a:xfrm>
            <a:custGeom>
              <a:rect b="b" l="l" r="r" t="t"/>
              <a:pathLst>
                <a:path extrusionOk="0" h="801" w="801">
                  <a:moveTo>
                    <a:pt x="400" y="1"/>
                  </a:moveTo>
                  <a:cubicBezTo>
                    <a:pt x="180" y="1"/>
                    <a:pt x="1" y="179"/>
                    <a:pt x="1" y="400"/>
                  </a:cubicBezTo>
                  <a:cubicBezTo>
                    <a:pt x="1" y="621"/>
                    <a:pt x="180" y="800"/>
                    <a:pt x="400" y="800"/>
                  </a:cubicBezTo>
                  <a:cubicBezTo>
                    <a:pt x="621" y="800"/>
                    <a:pt x="800" y="621"/>
                    <a:pt x="800" y="400"/>
                  </a:cubicBezTo>
                  <a:cubicBezTo>
                    <a:pt x="800" y="179"/>
                    <a:pt x="621"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92" name="Google Shape;692;p47"/>
            <p:cNvSpPr/>
            <p:nvPr/>
          </p:nvSpPr>
          <p:spPr>
            <a:xfrm>
              <a:off x="4952250" y="3920125"/>
              <a:ext cx="20025" cy="20000"/>
            </a:xfrm>
            <a:custGeom>
              <a:rect b="b" l="l" r="r" t="t"/>
              <a:pathLst>
                <a:path extrusionOk="0" h="800" w="801">
                  <a:moveTo>
                    <a:pt x="400" y="0"/>
                  </a:moveTo>
                  <a:cubicBezTo>
                    <a:pt x="180" y="0"/>
                    <a:pt x="1" y="179"/>
                    <a:pt x="1" y="401"/>
                  </a:cubicBezTo>
                  <a:cubicBezTo>
                    <a:pt x="1" y="622"/>
                    <a:pt x="180" y="800"/>
                    <a:pt x="400" y="800"/>
                  </a:cubicBezTo>
                  <a:cubicBezTo>
                    <a:pt x="621" y="800"/>
                    <a:pt x="800" y="622"/>
                    <a:pt x="800" y="401"/>
                  </a:cubicBezTo>
                  <a:cubicBezTo>
                    <a:pt x="800" y="179"/>
                    <a:pt x="621" y="0"/>
                    <a:pt x="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93" name="Google Shape;693;p47"/>
            <p:cNvSpPr/>
            <p:nvPr/>
          </p:nvSpPr>
          <p:spPr>
            <a:xfrm>
              <a:off x="4952250" y="3960100"/>
              <a:ext cx="20025" cy="20000"/>
            </a:xfrm>
            <a:custGeom>
              <a:rect b="b" l="l" r="r" t="t"/>
              <a:pathLst>
                <a:path extrusionOk="0" h="800" w="801">
                  <a:moveTo>
                    <a:pt x="400" y="0"/>
                  </a:moveTo>
                  <a:cubicBezTo>
                    <a:pt x="180" y="0"/>
                    <a:pt x="1" y="179"/>
                    <a:pt x="1" y="401"/>
                  </a:cubicBezTo>
                  <a:cubicBezTo>
                    <a:pt x="1" y="620"/>
                    <a:pt x="180" y="800"/>
                    <a:pt x="400" y="800"/>
                  </a:cubicBezTo>
                  <a:cubicBezTo>
                    <a:pt x="621" y="800"/>
                    <a:pt x="800" y="622"/>
                    <a:pt x="800" y="401"/>
                  </a:cubicBezTo>
                  <a:cubicBezTo>
                    <a:pt x="800" y="179"/>
                    <a:pt x="621" y="0"/>
                    <a:pt x="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94" name="Google Shape;694;p47"/>
            <p:cNvSpPr/>
            <p:nvPr/>
          </p:nvSpPr>
          <p:spPr>
            <a:xfrm>
              <a:off x="4952250" y="4000075"/>
              <a:ext cx="20025" cy="20000"/>
            </a:xfrm>
            <a:custGeom>
              <a:rect b="b" l="l" r="r" t="t"/>
              <a:pathLst>
                <a:path extrusionOk="0" h="800" w="801">
                  <a:moveTo>
                    <a:pt x="400" y="0"/>
                  </a:moveTo>
                  <a:cubicBezTo>
                    <a:pt x="180" y="0"/>
                    <a:pt x="1" y="179"/>
                    <a:pt x="1" y="401"/>
                  </a:cubicBezTo>
                  <a:cubicBezTo>
                    <a:pt x="1" y="620"/>
                    <a:pt x="180" y="800"/>
                    <a:pt x="400" y="800"/>
                  </a:cubicBezTo>
                  <a:cubicBezTo>
                    <a:pt x="621" y="800"/>
                    <a:pt x="800" y="620"/>
                    <a:pt x="800" y="401"/>
                  </a:cubicBezTo>
                  <a:cubicBezTo>
                    <a:pt x="800" y="179"/>
                    <a:pt x="621" y="0"/>
                    <a:pt x="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695" name="Google Shape;695;p47"/>
          <p:cNvGrpSpPr/>
          <p:nvPr/>
        </p:nvGrpSpPr>
        <p:grpSpPr>
          <a:xfrm>
            <a:off x="4032000" y="3844175"/>
            <a:ext cx="340250" cy="298625"/>
            <a:chOff x="4032000" y="3844175"/>
            <a:chExt cx="340250" cy="298625"/>
          </a:xfrm>
        </p:grpSpPr>
        <p:sp>
          <p:nvSpPr>
            <p:cNvPr id="696" name="Google Shape;696;p47"/>
            <p:cNvSpPr/>
            <p:nvPr/>
          </p:nvSpPr>
          <p:spPr>
            <a:xfrm>
              <a:off x="4032000" y="3844175"/>
              <a:ext cx="340250" cy="238900"/>
            </a:xfrm>
            <a:custGeom>
              <a:rect b="b" l="l" r="r" t="t"/>
              <a:pathLst>
                <a:path extrusionOk="0" h="9556" w="13610">
                  <a:moveTo>
                    <a:pt x="398" y="1"/>
                  </a:moveTo>
                  <a:cubicBezTo>
                    <a:pt x="179" y="1"/>
                    <a:pt x="1" y="179"/>
                    <a:pt x="1" y="400"/>
                  </a:cubicBezTo>
                  <a:cubicBezTo>
                    <a:pt x="1" y="620"/>
                    <a:pt x="179" y="797"/>
                    <a:pt x="398" y="797"/>
                  </a:cubicBezTo>
                  <a:lnTo>
                    <a:pt x="2494" y="797"/>
                  </a:lnTo>
                  <a:lnTo>
                    <a:pt x="3933" y="7266"/>
                  </a:lnTo>
                  <a:cubicBezTo>
                    <a:pt x="3509" y="7450"/>
                    <a:pt x="3213" y="7872"/>
                    <a:pt x="3213" y="8362"/>
                  </a:cubicBezTo>
                  <a:cubicBezTo>
                    <a:pt x="3213" y="9021"/>
                    <a:pt x="3749" y="9556"/>
                    <a:pt x="4407" y="9556"/>
                  </a:cubicBezTo>
                  <a:lnTo>
                    <a:pt x="11600" y="9556"/>
                  </a:lnTo>
                  <a:cubicBezTo>
                    <a:pt x="11820" y="9556"/>
                    <a:pt x="11998" y="9378"/>
                    <a:pt x="11998" y="9158"/>
                  </a:cubicBezTo>
                  <a:cubicBezTo>
                    <a:pt x="11998" y="8938"/>
                    <a:pt x="11820" y="8759"/>
                    <a:pt x="11600" y="8759"/>
                  </a:cubicBezTo>
                  <a:lnTo>
                    <a:pt x="4407" y="8759"/>
                  </a:lnTo>
                  <a:cubicBezTo>
                    <a:pt x="4187" y="8759"/>
                    <a:pt x="4009" y="8582"/>
                    <a:pt x="4009" y="8362"/>
                  </a:cubicBezTo>
                  <a:cubicBezTo>
                    <a:pt x="4009" y="8142"/>
                    <a:pt x="4187" y="7964"/>
                    <a:pt x="4407" y="7964"/>
                  </a:cubicBezTo>
                  <a:lnTo>
                    <a:pt x="11600" y="7964"/>
                  </a:lnTo>
                  <a:cubicBezTo>
                    <a:pt x="11778" y="7964"/>
                    <a:pt x="11934" y="7846"/>
                    <a:pt x="11982" y="7675"/>
                  </a:cubicBezTo>
                  <a:lnTo>
                    <a:pt x="13575" y="2102"/>
                  </a:lnTo>
                  <a:cubicBezTo>
                    <a:pt x="13609" y="1980"/>
                    <a:pt x="13586" y="1852"/>
                    <a:pt x="13511" y="1753"/>
                  </a:cubicBezTo>
                  <a:cubicBezTo>
                    <a:pt x="13435" y="1653"/>
                    <a:pt x="13318" y="1594"/>
                    <a:pt x="13193" y="1594"/>
                  </a:cubicBezTo>
                  <a:lnTo>
                    <a:pt x="3487" y="1594"/>
                  </a:lnTo>
                  <a:lnTo>
                    <a:pt x="3203" y="313"/>
                  </a:lnTo>
                  <a:cubicBezTo>
                    <a:pt x="3163" y="130"/>
                    <a:pt x="3001" y="1"/>
                    <a:pt x="28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97" name="Google Shape;697;p47"/>
            <p:cNvSpPr/>
            <p:nvPr/>
          </p:nvSpPr>
          <p:spPr>
            <a:xfrm>
              <a:off x="4132225" y="4083100"/>
              <a:ext cx="59700" cy="59700"/>
            </a:xfrm>
            <a:custGeom>
              <a:rect b="b" l="l" r="r" t="t"/>
              <a:pathLst>
                <a:path extrusionOk="0" h="2388" w="2388">
                  <a:moveTo>
                    <a:pt x="1194" y="0"/>
                  </a:moveTo>
                  <a:cubicBezTo>
                    <a:pt x="535" y="0"/>
                    <a:pt x="0" y="536"/>
                    <a:pt x="0" y="1194"/>
                  </a:cubicBezTo>
                  <a:cubicBezTo>
                    <a:pt x="0" y="1853"/>
                    <a:pt x="535" y="2388"/>
                    <a:pt x="1194" y="2388"/>
                  </a:cubicBezTo>
                  <a:cubicBezTo>
                    <a:pt x="1853" y="2388"/>
                    <a:pt x="2388" y="1853"/>
                    <a:pt x="2388" y="1194"/>
                  </a:cubicBezTo>
                  <a:cubicBezTo>
                    <a:pt x="2388" y="535"/>
                    <a:pt x="1853" y="0"/>
                    <a:pt x="11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698" name="Google Shape;698;p47"/>
            <p:cNvSpPr/>
            <p:nvPr/>
          </p:nvSpPr>
          <p:spPr>
            <a:xfrm>
              <a:off x="4272200" y="4083100"/>
              <a:ext cx="59750" cy="59700"/>
            </a:xfrm>
            <a:custGeom>
              <a:rect b="b" l="l" r="r" t="t"/>
              <a:pathLst>
                <a:path extrusionOk="0" h="2388" w="2390">
                  <a:moveTo>
                    <a:pt x="1196" y="0"/>
                  </a:moveTo>
                  <a:cubicBezTo>
                    <a:pt x="537" y="0"/>
                    <a:pt x="1" y="536"/>
                    <a:pt x="1" y="1194"/>
                  </a:cubicBezTo>
                  <a:cubicBezTo>
                    <a:pt x="1" y="1853"/>
                    <a:pt x="537" y="2388"/>
                    <a:pt x="1196" y="2388"/>
                  </a:cubicBezTo>
                  <a:cubicBezTo>
                    <a:pt x="1854" y="2388"/>
                    <a:pt x="2390" y="1853"/>
                    <a:pt x="2390" y="1194"/>
                  </a:cubicBezTo>
                  <a:cubicBezTo>
                    <a:pt x="2390" y="535"/>
                    <a:pt x="1854" y="0"/>
                    <a:pt x="11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699" name="Google Shape;699;p47"/>
          <p:cNvGrpSpPr/>
          <p:nvPr/>
        </p:nvGrpSpPr>
        <p:grpSpPr>
          <a:xfrm>
            <a:off x="3281150" y="3803475"/>
            <a:ext cx="298075" cy="339750"/>
            <a:chOff x="3281150" y="3803475"/>
            <a:chExt cx="298075" cy="339750"/>
          </a:xfrm>
        </p:grpSpPr>
        <p:sp>
          <p:nvSpPr>
            <p:cNvPr id="700" name="Google Shape;700;p47"/>
            <p:cNvSpPr/>
            <p:nvPr/>
          </p:nvSpPr>
          <p:spPr>
            <a:xfrm>
              <a:off x="3362600" y="3803475"/>
              <a:ext cx="139375" cy="179825"/>
            </a:xfrm>
            <a:custGeom>
              <a:rect b="b" l="l" r="r" t="t"/>
              <a:pathLst>
                <a:path extrusionOk="0" h="7193" w="5575">
                  <a:moveTo>
                    <a:pt x="2787" y="0"/>
                  </a:moveTo>
                  <a:cubicBezTo>
                    <a:pt x="2129" y="0"/>
                    <a:pt x="1593" y="536"/>
                    <a:pt x="1593" y="1194"/>
                  </a:cubicBezTo>
                  <a:lnTo>
                    <a:pt x="1593" y="1593"/>
                  </a:lnTo>
                  <a:lnTo>
                    <a:pt x="399" y="1593"/>
                  </a:lnTo>
                  <a:cubicBezTo>
                    <a:pt x="179" y="1593"/>
                    <a:pt x="0" y="1771"/>
                    <a:pt x="0" y="1990"/>
                  </a:cubicBezTo>
                  <a:lnTo>
                    <a:pt x="0" y="6795"/>
                  </a:lnTo>
                  <a:cubicBezTo>
                    <a:pt x="0" y="7015"/>
                    <a:pt x="178" y="7192"/>
                    <a:pt x="399" y="7192"/>
                  </a:cubicBezTo>
                  <a:lnTo>
                    <a:pt x="5176" y="7192"/>
                  </a:lnTo>
                  <a:cubicBezTo>
                    <a:pt x="5397" y="7192"/>
                    <a:pt x="5575" y="7015"/>
                    <a:pt x="5575" y="6795"/>
                  </a:cubicBezTo>
                  <a:lnTo>
                    <a:pt x="5575" y="1990"/>
                  </a:lnTo>
                  <a:cubicBezTo>
                    <a:pt x="5575" y="1771"/>
                    <a:pt x="5395" y="1593"/>
                    <a:pt x="5176" y="1593"/>
                  </a:cubicBezTo>
                  <a:lnTo>
                    <a:pt x="3982" y="1593"/>
                  </a:lnTo>
                  <a:lnTo>
                    <a:pt x="3982" y="1194"/>
                  </a:lnTo>
                  <a:cubicBezTo>
                    <a:pt x="3982" y="535"/>
                    <a:pt x="3446" y="0"/>
                    <a:pt x="27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01" name="Google Shape;701;p47"/>
            <p:cNvSpPr/>
            <p:nvPr/>
          </p:nvSpPr>
          <p:spPr>
            <a:xfrm>
              <a:off x="3422325" y="3823375"/>
              <a:ext cx="19925" cy="19950"/>
            </a:xfrm>
            <a:custGeom>
              <a:rect b="b" l="l" r="r" t="t"/>
              <a:pathLst>
                <a:path extrusionOk="0" h="798" w="797">
                  <a:moveTo>
                    <a:pt x="399" y="1"/>
                  </a:moveTo>
                  <a:cubicBezTo>
                    <a:pt x="179" y="1"/>
                    <a:pt x="0" y="178"/>
                    <a:pt x="0" y="398"/>
                  </a:cubicBezTo>
                  <a:lnTo>
                    <a:pt x="0" y="797"/>
                  </a:lnTo>
                  <a:lnTo>
                    <a:pt x="796" y="797"/>
                  </a:lnTo>
                  <a:lnTo>
                    <a:pt x="796" y="398"/>
                  </a:lnTo>
                  <a:cubicBezTo>
                    <a:pt x="796" y="178"/>
                    <a:pt x="617" y="1"/>
                    <a:pt x="3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02" name="Google Shape;702;p47"/>
            <p:cNvSpPr/>
            <p:nvPr/>
          </p:nvSpPr>
          <p:spPr>
            <a:xfrm>
              <a:off x="3281150" y="3963375"/>
              <a:ext cx="298075" cy="179850"/>
            </a:xfrm>
            <a:custGeom>
              <a:rect b="b" l="l" r="r" t="t"/>
              <a:pathLst>
                <a:path extrusionOk="0" h="7194" w="11923">
                  <a:moveTo>
                    <a:pt x="11505" y="0"/>
                  </a:moveTo>
                  <a:cubicBezTo>
                    <a:pt x="10804" y="0"/>
                    <a:pt x="10160" y="390"/>
                    <a:pt x="9835" y="1011"/>
                  </a:cubicBezTo>
                  <a:lnTo>
                    <a:pt x="8613" y="3341"/>
                  </a:lnTo>
                  <a:cubicBezTo>
                    <a:pt x="8406" y="3737"/>
                    <a:pt x="8000" y="3982"/>
                    <a:pt x="7555" y="3982"/>
                  </a:cubicBezTo>
                  <a:lnTo>
                    <a:pt x="4851" y="3982"/>
                  </a:lnTo>
                  <a:cubicBezTo>
                    <a:pt x="4631" y="3982"/>
                    <a:pt x="4453" y="3804"/>
                    <a:pt x="4453" y="3584"/>
                  </a:cubicBezTo>
                  <a:cubicBezTo>
                    <a:pt x="4453" y="3363"/>
                    <a:pt x="4631" y="3185"/>
                    <a:pt x="4851" y="3185"/>
                  </a:cubicBezTo>
                  <a:lnTo>
                    <a:pt x="7555" y="3185"/>
                  </a:lnTo>
                  <a:cubicBezTo>
                    <a:pt x="7703" y="3185"/>
                    <a:pt x="7838" y="3104"/>
                    <a:pt x="7908" y="2972"/>
                  </a:cubicBezTo>
                  <a:cubicBezTo>
                    <a:pt x="7977" y="2841"/>
                    <a:pt x="8186" y="2442"/>
                    <a:pt x="8363" y="2101"/>
                  </a:cubicBezTo>
                  <a:cubicBezTo>
                    <a:pt x="8421" y="1993"/>
                    <a:pt x="8416" y="1864"/>
                    <a:pt x="8354" y="1760"/>
                  </a:cubicBezTo>
                  <a:cubicBezTo>
                    <a:pt x="8290" y="1657"/>
                    <a:pt x="8178" y="1593"/>
                    <a:pt x="8056" y="1593"/>
                  </a:cubicBezTo>
                  <a:lnTo>
                    <a:pt x="3917" y="1593"/>
                  </a:lnTo>
                  <a:cubicBezTo>
                    <a:pt x="3386" y="1593"/>
                    <a:pt x="2887" y="1800"/>
                    <a:pt x="2510" y="2176"/>
                  </a:cubicBezTo>
                  <a:lnTo>
                    <a:pt x="155" y="4530"/>
                  </a:lnTo>
                  <a:cubicBezTo>
                    <a:pt x="1" y="4686"/>
                    <a:pt x="1" y="4939"/>
                    <a:pt x="155" y="5095"/>
                  </a:cubicBezTo>
                  <a:lnTo>
                    <a:pt x="2147" y="7077"/>
                  </a:lnTo>
                  <a:cubicBezTo>
                    <a:pt x="2225" y="7155"/>
                    <a:pt x="2326" y="7194"/>
                    <a:pt x="2427" y="7194"/>
                  </a:cubicBezTo>
                  <a:cubicBezTo>
                    <a:pt x="2530" y="7194"/>
                    <a:pt x="2632" y="7155"/>
                    <a:pt x="2709" y="7077"/>
                  </a:cubicBezTo>
                  <a:lnTo>
                    <a:pt x="4220" y="5575"/>
                  </a:lnTo>
                  <a:lnTo>
                    <a:pt x="7555" y="5575"/>
                  </a:lnTo>
                  <a:cubicBezTo>
                    <a:pt x="8594" y="5575"/>
                    <a:pt x="9540" y="5003"/>
                    <a:pt x="10023" y="4082"/>
                  </a:cubicBezTo>
                  <a:lnTo>
                    <a:pt x="11857" y="584"/>
                  </a:lnTo>
                  <a:cubicBezTo>
                    <a:pt x="11923" y="460"/>
                    <a:pt x="11918" y="312"/>
                    <a:pt x="11845" y="193"/>
                  </a:cubicBezTo>
                  <a:cubicBezTo>
                    <a:pt x="11775" y="73"/>
                    <a:pt x="11644" y="0"/>
                    <a:pt x="115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sp>
        <p:nvSpPr>
          <p:cNvPr id="703" name="Google Shape;703;p47"/>
          <p:cNvSpPr/>
          <p:nvPr/>
        </p:nvSpPr>
        <p:spPr>
          <a:xfrm>
            <a:off x="2544375" y="3793725"/>
            <a:ext cx="298650" cy="339775"/>
          </a:xfrm>
          <a:custGeom>
            <a:rect b="b" l="l" r="r" t="t"/>
            <a:pathLst>
              <a:path extrusionOk="0" h="13591" w="11946">
                <a:moveTo>
                  <a:pt x="9954" y="1"/>
                </a:moveTo>
                <a:cubicBezTo>
                  <a:pt x="8857" y="1"/>
                  <a:pt x="7964" y="894"/>
                  <a:pt x="7964" y="1992"/>
                </a:cubicBezTo>
                <a:cubicBezTo>
                  <a:pt x="7964" y="2257"/>
                  <a:pt x="8019" y="2510"/>
                  <a:pt x="8112" y="2740"/>
                </a:cubicBezTo>
                <a:lnTo>
                  <a:pt x="4852" y="4941"/>
                </a:lnTo>
                <a:cubicBezTo>
                  <a:pt x="4342" y="4374"/>
                  <a:pt x="3610" y="4009"/>
                  <a:pt x="2789" y="4009"/>
                </a:cubicBezTo>
                <a:cubicBezTo>
                  <a:pt x="1252" y="4009"/>
                  <a:pt x="1" y="5259"/>
                  <a:pt x="1" y="6795"/>
                </a:cubicBezTo>
                <a:cubicBezTo>
                  <a:pt x="1" y="8332"/>
                  <a:pt x="1252" y="9583"/>
                  <a:pt x="2789" y="9583"/>
                </a:cubicBezTo>
                <a:cubicBezTo>
                  <a:pt x="3610" y="9583"/>
                  <a:pt x="4342" y="9219"/>
                  <a:pt x="4852" y="8650"/>
                </a:cubicBezTo>
                <a:lnTo>
                  <a:pt x="8112" y="10850"/>
                </a:lnTo>
                <a:cubicBezTo>
                  <a:pt x="8019" y="11083"/>
                  <a:pt x="7964" y="11335"/>
                  <a:pt x="7964" y="11600"/>
                </a:cubicBezTo>
                <a:cubicBezTo>
                  <a:pt x="7964" y="12697"/>
                  <a:pt x="8857" y="13590"/>
                  <a:pt x="9954" y="13590"/>
                </a:cubicBezTo>
                <a:cubicBezTo>
                  <a:pt x="11053" y="13590"/>
                  <a:pt x="11946" y="12697"/>
                  <a:pt x="11946" y="11600"/>
                </a:cubicBezTo>
                <a:cubicBezTo>
                  <a:pt x="11946" y="10503"/>
                  <a:pt x="11053" y="9608"/>
                  <a:pt x="9954" y="9608"/>
                </a:cubicBezTo>
                <a:lnTo>
                  <a:pt x="9954" y="9610"/>
                </a:lnTo>
                <a:cubicBezTo>
                  <a:pt x="9409" y="9610"/>
                  <a:pt x="8913" y="9831"/>
                  <a:pt x="8553" y="10188"/>
                </a:cubicBezTo>
                <a:lnTo>
                  <a:pt x="5296" y="7989"/>
                </a:lnTo>
                <a:cubicBezTo>
                  <a:pt x="5469" y="7626"/>
                  <a:pt x="5575" y="7226"/>
                  <a:pt x="5575" y="6797"/>
                </a:cubicBezTo>
                <a:cubicBezTo>
                  <a:pt x="5575" y="6367"/>
                  <a:pt x="5469" y="5966"/>
                  <a:pt x="5296" y="5603"/>
                </a:cubicBezTo>
                <a:lnTo>
                  <a:pt x="8553" y="3404"/>
                </a:lnTo>
                <a:cubicBezTo>
                  <a:pt x="8913" y="3761"/>
                  <a:pt x="9409" y="3982"/>
                  <a:pt x="9954" y="3982"/>
                </a:cubicBezTo>
                <a:cubicBezTo>
                  <a:pt x="11053" y="3982"/>
                  <a:pt x="11946" y="3090"/>
                  <a:pt x="11946" y="1992"/>
                </a:cubicBezTo>
                <a:cubicBezTo>
                  <a:pt x="11946" y="894"/>
                  <a:pt x="11053" y="1"/>
                  <a:pt x="99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nvGrpSpPr>
          <p:cNvPr id="704" name="Google Shape;704;p47"/>
          <p:cNvGrpSpPr/>
          <p:nvPr/>
        </p:nvGrpSpPr>
        <p:grpSpPr>
          <a:xfrm>
            <a:off x="6283775" y="3822175"/>
            <a:ext cx="349850" cy="298025"/>
            <a:chOff x="6283775" y="3822175"/>
            <a:chExt cx="349850" cy="298025"/>
          </a:xfrm>
        </p:grpSpPr>
        <p:sp>
          <p:nvSpPr>
            <p:cNvPr id="705" name="Google Shape;705;p47"/>
            <p:cNvSpPr/>
            <p:nvPr/>
          </p:nvSpPr>
          <p:spPr>
            <a:xfrm>
              <a:off x="6434250" y="3961250"/>
              <a:ext cx="19900" cy="19900"/>
            </a:xfrm>
            <a:custGeom>
              <a:rect b="b" l="l" r="r" t="t"/>
              <a:pathLst>
                <a:path extrusionOk="0" h="796" w="796">
                  <a:moveTo>
                    <a:pt x="398" y="1"/>
                  </a:moveTo>
                  <a:cubicBezTo>
                    <a:pt x="180" y="1"/>
                    <a:pt x="0" y="179"/>
                    <a:pt x="0" y="398"/>
                  </a:cubicBezTo>
                  <a:cubicBezTo>
                    <a:pt x="0" y="617"/>
                    <a:pt x="180" y="796"/>
                    <a:pt x="398" y="796"/>
                  </a:cubicBezTo>
                  <a:cubicBezTo>
                    <a:pt x="618" y="796"/>
                    <a:pt x="795" y="617"/>
                    <a:pt x="795" y="398"/>
                  </a:cubicBezTo>
                  <a:cubicBezTo>
                    <a:pt x="795" y="179"/>
                    <a:pt x="618" y="1"/>
                    <a:pt x="3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06" name="Google Shape;706;p47"/>
            <p:cNvSpPr/>
            <p:nvPr/>
          </p:nvSpPr>
          <p:spPr>
            <a:xfrm>
              <a:off x="6283775" y="3822175"/>
              <a:ext cx="291850" cy="298025"/>
            </a:xfrm>
            <a:custGeom>
              <a:rect b="b" l="l" r="r" t="t"/>
              <a:pathLst>
                <a:path extrusionOk="0" h="11921" w="11674">
                  <a:moveTo>
                    <a:pt x="6418" y="0"/>
                  </a:moveTo>
                  <a:cubicBezTo>
                    <a:pt x="5790" y="0"/>
                    <a:pt x="5146" y="102"/>
                    <a:pt x="4503" y="318"/>
                  </a:cubicBezTo>
                  <a:cubicBezTo>
                    <a:pt x="2384" y="1032"/>
                    <a:pt x="777" y="2933"/>
                    <a:pt x="484" y="5151"/>
                  </a:cubicBezTo>
                  <a:cubicBezTo>
                    <a:pt x="1" y="8796"/>
                    <a:pt x="2864" y="11921"/>
                    <a:pt x="6417" y="11921"/>
                  </a:cubicBezTo>
                  <a:cubicBezTo>
                    <a:pt x="8638" y="11921"/>
                    <a:pt x="10654" y="10654"/>
                    <a:pt x="11673" y="8742"/>
                  </a:cubicBezTo>
                  <a:lnTo>
                    <a:pt x="10695" y="8742"/>
                  </a:lnTo>
                  <a:cubicBezTo>
                    <a:pt x="10544" y="8742"/>
                    <a:pt x="10406" y="8657"/>
                    <a:pt x="10339" y="8522"/>
                  </a:cubicBezTo>
                  <a:lnTo>
                    <a:pt x="10338" y="8522"/>
                  </a:lnTo>
                  <a:lnTo>
                    <a:pt x="10171" y="8188"/>
                  </a:lnTo>
                  <a:cubicBezTo>
                    <a:pt x="9408" y="9469"/>
                    <a:pt x="8013" y="10332"/>
                    <a:pt x="6416" y="10332"/>
                  </a:cubicBezTo>
                  <a:cubicBezTo>
                    <a:pt x="6119" y="10332"/>
                    <a:pt x="5815" y="10302"/>
                    <a:pt x="5507" y="10239"/>
                  </a:cubicBezTo>
                  <a:cubicBezTo>
                    <a:pt x="3844" y="9901"/>
                    <a:pt x="2494" y="8564"/>
                    <a:pt x="2145" y="6903"/>
                  </a:cubicBezTo>
                  <a:cubicBezTo>
                    <a:pt x="1553" y="4083"/>
                    <a:pt x="3699" y="1590"/>
                    <a:pt x="6417" y="1590"/>
                  </a:cubicBezTo>
                  <a:cubicBezTo>
                    <a:pt x="8013" y="1590"/>
                    <a:pt x="9407" y="2453"/>
                    <a:pt x="10171" y="3734"/>
                  </a:cubicBezTo>
                  <a:lnTo>
                    <a:pt x="10339" y="3399"/>
                  </a:lnTo>
                  <a:cubicBezTo>
                    <a:pt x="10406" y="3264"/>
                    <a:pt x="10544" y="3180"/>
                    <a:pt x="10693" y="3180"/>
                  </a:cubicBezTo>
                  <a:lnTo>
                    <a:pt x="11673" y="3180"/>
                  </a:lnTo>
                  <a:cubicBezTo>
                    <a:pt x="10654" y="1267"/>
                    <a:pt x="8638" y="0"/>
                    <a:pt x="6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07" name="Google Shape;707;p47"/>
            <p:cNvSpPr/>
            <p:nvPr/>
          </p:nvSpPr>
          <p:spPr>
            <a:xfrm>
              <a:off x="6387250" y="3921500"/>
              <a:ext cx="105625" cy="99350"/>
            </a:xfrm>
            <a:custGeom>
              <a:rect b="b" l="l" r="r" t="t"/>
              <a:pathLst>
                <a:path extrusionOk="0" h="3974" w="4225">
                  <a:moveTo>
                    <a:pt x="2278" y="1"/>
                  </a:moveTo>
                  <a:cubicBezTo>
                    <a:pt x="2081" y="1"/>
                    <a:pt x="1877" y="30"/>
                    <a:pt x="1670" y="92"/>
                  </a:cubicBezTo>
                  <a:cubicBezTo>
                    <a:pt x="1044" y="279"/>
                    <a:pt x="540" y="799"/>
                    <a:pt x="367" y="1430"/>
                  </a:cubicBezTo>
                  <a:cubicBezTo>
                    <a:pt x="1" y="2763"/>
                    <a:pt x="1000" y="3974"/>
                    <a:pt x="2278" y="3974"/>
                  </a:cubicBezTo>
                  <a:cubicBezTo>
                    <a:pt x="3238" y="3974"/>
                    <a:pt x="4040" y="3291"/>
                    <a:pt x="4224" y="2386"/>
                  </a:cubicBezTo>
                  <a:lnTo>
                    <a:pt x="3397" y="2386"/>
                  </a:lnTo>
                  <a:cubicBezTo>
                    <a:pt x="3232" y="2847"/>
                    <a:pt x="2795" y="3181"/>
                    <a:pt x="2278" y="3181"/>
                  </a:cubicBezTo>
                  <a:cubicBezTo>
                    <a:pt x="1620" y="3181"/>
                    <a:pt x="1086" y="2644"/>
                    <a:pt x="1086" y="1988"/>
                  </a:cubicBezTo>
                  <a:cubicBezTo>
                    <a:pt x="1086" y="1331"/>
                    <a:pt x="1620" y="796"/>
                    <a:pt x="2278" y="796"/>
                  </a:cubicBezTo>
                  <a:cubicBezTo>
                    <a:pt x="2795" y="796"/>
                    <a:pt x="3232" y="1128"/>
                    <a:pt x="3397" y="1591"/>
                  </a:cubicBezTo>
                  <a:lnTo>
                    <a:pt x="4224" y="1591"/>
                  </a:lnTo>
                  <a:cubicBezTo>
                    <a:pt x="4039" y="685"/>
                    <a:pt x="3237" y="1"/>
                    <a:pt x="22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08" name="Google Shape;708;p47"/>
            <p:cNvSpPr/>
            <p:nvPr/>
          </p:nvSpPr>
          <p:spPr>
            <a:xfrm>
              <a:off x="6344650" y="3881775"/>
              <a:ext cx="182300" cy="178825"/>
            </a:xfrm>
            <a:custGeom>
              <a:rect b="b" l="l" r="r" t="t"/>
              <a:pathLst>
                <a:path extrusionOk="0" h="7153" w="7292">
                  <a:moveTo>
                    <a:pt x="3981" y="0"/>
                  </a:moveTo>
                  <a:cubicBezTo>
                    <a:pt x="3782" y="0"/>
                    <a:pt x="3579" y="17"/>
                    <a:pt x="3374" y="51"/>
                  </a:cubicBezTo>
                  <a:cubicBezTo>
                    <a:pt x="1957" y="284"/>
                    <a:pt x="784" y="1397"/>
                    <a:pt x="486" y="2803"/>
                  </a:cubicBezTo>
                  <a:cubicBezTo>
                    <a:pt x="0" y="5111"/>
                    <a:pt x="1756" y="7152"/>
                    <a:pt x="3982" y="7152"/>
                  </a:cubicBezTo>
                  <a:cubicBezTo>
                    <a:pt x="5479" y="7152"/>
                    <a:pt x="6760" y="6225"/>
                    <a:pt x="7292" y="4916"/>
                  </a:cubicBezTo>
                  <a:lnTo>
                    <a:pt x="6821" y="3973"/>
                  </a:lnTo>
                  <a:lnTo>
                    <a:pt x="6711" y="3973"/>
                  </a:lnTo>
                  <a:cubicBezTo>
                    <a:pt x="6515" y="5317"/>
                    <a:pt x="5378" y="6358"/>
                    <a:pt x="3981" y="6358"/>
                  </a:cubicBezTo>
                  <a:cubicBezTo>
                    <a:pt x="3788" y="6358"/>
                    <a:pt x="3590" y="6338"/>
                    <a:pt x="3390" y="6297"/>
                  </a:cubicBezTo>
                  <a:cubicBezTo>
                    <a:pt x="2366" y="6083"/>
                    <a:pt x="1519" y="5268"/>
                    <a:pt x="1279" y="4249"/>
                  </a:cubicBezTo>
                  <a:cubicBezTo>
                    <a:pt x="849" y="2426"/>
                    <a:pt x="2229" y="796"/>
                    <a:pt x="3982" y="796"/>
                  </a:cubicBezTo>
                  <a:cubicBezTo>
                    <a:pt x="5378" y="796"/>
                    <a:pt x="6514" y="1837"/>
                    <a:pt x="6709" y="3178"/>
                  </a:cubicBezTo>
                  <a:lnTo>
                    <a:pt x="6821" y="3178"/>
                  </a:lnTo>
                  <a:lnTo>
                    <a:pt x="6821" y="3180"/>
                  </a:lnTo>
                  <a:lnTo>
                    <a:pt x="7292" y="2237"/>
                  </a:lnTo>
                  <a:cubicBezTo>
                    <a:pt x="6761" y="927"/>
                    <a:pt x="5479" y="0"/>
                    <a:pt x="39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09" name="Google Shape;709;p47"/>
            <p:cNvSpPr/>
            <p:nvPr/>
          </p:nvSpPr>
          <p:spPr>
            <a:xfrm>
              <a:off x="6537375" y="3921475"/>
              <a:ext cx="75150" cy="39800"/>
            </a:xfrm>
            <a:custGeom>
              <a:rect b="b" l="l" r="r" t="t"/>
              <a:pathLst>
                <a:path extrusionOk="0" h="1592" w="3006">
                  <a:moveTo>
                    <a:pt x="1042" y="1"/>
                  </a:moveTo>
                  <a:cubicBezTo>
                    <a:pt x="890" y="1"/>
                    <a:pt x="752" y="87"/>
                    <a:pt x="685" y="222"/>
                  </a:cubicBezTo>
                  <a:lnTo>
                    <a:pt x="1" y="1592"/>
                  </a:lnTo>
                  <a:lnTo>
                    <a:pt x="2411" y="1592"/>
                  </a:lnTo>
                  <a:lnTo>
                    <a:pt x="2835" y="743"/>
                  </a:lnTo>
                  <a:cubicBezTo>
                    <a:pt x="3005" y="401"/>
                    <a:pt x="2757" y="1"/>
                    <a:pt x="23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10" name="Google Shape;710;p47"/>
            <p:cNvSpPr/>
            <p:nvPr/>
          </p:nvSpPr>
          <p:spPr>
            <a:xfrm>
              <a:off x="6537375" y="3981125"/>
              <a:ext cx="76750" cy="39725"/>
            </a:xfrm>
            <a:custGeom>
              <a:rect b="b" l="l" r="r" t="t"/>
              <a:pathLst>
                <a:path extrusionOk="0" h="1589" w="3070">
                  <a:moveTo>
                    <a:pt x="1" y="1"/>
                  </a:moveTo>
                  <a:lnTo>
                    <a:pt x="685" y="1369"/>
                  </a:lnTo>
                  <a:cubicBezTo>
                    <a:pt x="752" y="1505"/>
                    <a:pt x="890" y="1589"/>
                    <a:pt x="1042" y="1589"/>
                  </a:cubicBezTo>
                  <a:lnTo>
                    <a:pt x="2645" y="1589"/>
                  </a:lnTo>
                  <a:cubicBezTo>
                    <a:pt x="2902" y="1589"/>
                    <a:pt x="3069" y="1318"/>
                    <a:pt x="2955" y="1088"/>
                  </a:cubicBezTo>
                  <a:lnTo>
                    <a:pt x="24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11" name="Google Shape;711;p47"/>
            <p:cNvSpPr/>
            <p:nvPr/>
          </p:nvSpPr>
          <p:spPr>
            <a:xfrm>
              <a:off x="6614900" y="3961250"/>
              <a:ext cx="18725" cy="19875"/>
            </a:xfrm>
            <a:custGeom>
              <a:rect b="b" l="l" r="r" t="t"/>
              <a:pathLst>
                <a:path extrusionOk="0" h="795" w="749">
                  <a:moveTo>
                    <a:pt x="200" y="1"/>
                  </a:moveTo>
                  <a:lnTo>
                    <a:pt x="1" y="397"/>
                  </a:lnTo>
                  <a:lnTo>
                    <a:pt x="200" y="794"/>
                  </a:lnTo>
                  <a:lnTo>
                    <a:pt x="351" y="794"/>
                  </a:lnTo>
                  <a:cubicBezTo>
                    <a:pt x="573" y="794"/>
                    <a:pt x="749" y="620"/>
                    <a:pt x="749" y="397"/>
                  </a:cubicBezTo>
                  <a:cubicBezTo>
                    <a:pt x="749" y="175"/>
                    <a:pt x="574" y="1"/>
                    <a:pt x="3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12" name="Google Shape;712;p47"/>
          <p:cNvGrpSpPr/>
          <p:nvPr/>
        </p:nvGrpSpPr>
        <p:grpSpPr>
          <a:xfrm>
            <a:off x="1787250" y="3793725"/>
            <a:ext cx="258800" cy="339800"/>
            <a:chOff x="1787250" y="3793725"/>
            <a:chExt cx="258800" cy="339800"/>
          </a:xfrm>
        </p:grpSpPr>
        <p:sp>
          <p:nvSpPr>
            <p:cNvPr id="713" name="Google Shape;713;p47"/>
            <p:cNvSpPr/>
            <p:nvPr/>
          </p:nvSpPr>
          <p:spPr>
            <a:xfrm>
              <a:off x="1846975" y="4053875"/>
              <a:ext cx="19950" cy="19925"/>
            </a:xfrm>
            <a:custGeom>
              <a:rect b="b" l="l" r="r" t="t"/>
              <a:pathLst>
                <a:path extrusionOk="0" h="797" w="798">
                  <a:moveTo>
                    <a:pt x="398" y="0"/>
                  </a:moveTo>
                  <a:cubicBezTo>
                    <a:pt x="178" y="0"/>
                    <a:pt x="1" y="178"/>
                    <a:pt x="1" y="398"/>
                  </a:cubicBezTo>
                  <a:cubicBezTo>
                    <a:pt x="1" y="617"/>
                    <a:pt x="178" y="797"/>
                    <a:pt x="398" y="797"/>
                  </a:cubicBezTo>
                  <a:cubicBezTo>
                    <a:pt x="618" y="797"/>
                    <a:pt x="797" y="617"/>
                    <a:pt x="797" y="398"/>
                  </a:cubicBezTo>
                  <a:cubicBezTo>
                    <a:pt x="797" y="178"/>
                    <a:pt x="618" y="0"/>
                    <a:pt x="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14" name="Google Shape;714;p47"/>
            <p:cNvSpPr/>
            <p:nvPr/>
          </p:nvSpPr>
          <p:spPr>
            <a:xfrm>
              <a:off x="1787250" y="3793725"/>
              <a:ext cx="258800" cy="339800"/>
            </a:xfrm>
            <a:custGeom>
              <a:rect b="b" l="l" r="r" t="t"/>
              <a:pathLst>
                <a:path extrusionOk="0" h="13592" w="10352">
                  <a:moveTo>
                    <a:pt x="7166" y="799"/>
                  </a:moveTo>
                  <a:lnTo>
                    <a:pt x="7166" y="1620"/>
                  </a:lnTo>
                  <a:lnTo>
                    <a:pt x="3186" y="1620"/>
                  </a:lnTo>
                  <a:lnTo>
                    <a:pt x="3186" y="799"/>
                  </a:lnTo>
                  <a:close/>
                  <a:moveTo>
                    <a:pt x="3584" y="6398"/>
                  </a:moveTo>
                  <a:cubicBezTo>
                    <a:pt x="3686" y="6398"/>
                    <a:pt x="3788" y="6437"/>
                    <a:pt x="3866" y="6515"/>
                  </a:cubicBezTo>
                  <a:cubicBezTo>
                    <a:pt x="4021" y="6671"/>
                    <a:pt x="4021" y="6923"/>
                    <a:pt x="3866" y="7078"/>
                  </a:cubicBezTo>
                  <a:lnTo>
                    <a:pt x="3351" y="7593"/>
                  </a:lnTo>
                  <a:lnTo>
                    <a:pt x="3866" y="8108"/>
                  </a:lnTo>
                  <a:cubicBezTo>
                    <a:pt x="4021" y="8263"/>
                    <a:pt x="4021" y="8516"/>
                    <a:pt x="3866" y="8670"/>
                  </a:cubicBezTo>
                  <a:cubicBezTo>
                    <a:pt x="3788" y="8748"/>
                    <a:pt x="3686" y="8787"/>
                    <a:pt x="3584" y="8787"/>
                  </a:cubicBezTo>
                  <a:cubicBezTo>
                    <a:pt x="3482" y="8787"/>
                    <a:pt x="3380" y="8748"/>
                    <a:pt x="3303" y="8670"/>
                  </a:cubicBezTo>
                  <a:lnTo>
                    <a:pt x="2787" y="8156"/>
                  </a:lnTo>
                  <a:lnTo>
                    <a:pt x="2273" y="8670"/>
                  </a:lnTo>
                  <a:cubicBezTo>
                    <a:pt x="2195" y="8748"/>
                    <a:pt x="2093" y="8787"/>
                    <a:pt x="1991" y="8787"/>
                  </a:cubicBezTo>
                  <a:cubicBezTo>
                    <a:pt x="1889" y="8787"/>
                    <a:pt x="1787" y="8748"/>
                    <a:pt x="1710" y="8670"/>
                  </a:cubicBezTo>
                  <a:cubicBezTo>
                    <a:pt x="1554" y="8516"/>
                    <a:pt x="1554" y="8263"/>
                    <a:pt x="1710" y="8108"/>
                  </a:cubicBezTo>
                  <a:lnTo>
                    <a:pt x="2224" y="7593"/>
                  </a:lnTo>
                  <a:lnTo>
                    <a:pt x="1710" y="7078"/>
                  </a:lnTo>
                  <a:cubicBezTo>
                    <a:pt x="1554" y="6923"/>
                    <a:pt x="1554" y="6671"/>
                    <a:pt x="1710" y="6515"/>
                  </a:cubicBezTo>
                  <a:cubicBezTo>
                    <a:pt x="1787" y="6437"/>
                    <a:pt x="1889" y="6398"/>
                    <a:pt x="1991" y="6398"/>
                  </a:cubicBezTo>
                  <a:cubicBezTo>
                    <a:pt x="2093" y="6398"/>
                    <a:pt x="2195" y="6437"/>
                    <a:pt x="2273" y="6515"/>
                  </a:cubicBezTo>
                  <a:lnTo>
                    <a:pt x="2787" y="7029"/>
                  </a:lnTo>
                  <a:lnTo>
                    <a:pt x="3303" y="6515"/>
                  </a:lnTo>
                  <a:cubicBezTo>
                    <a:pt x="3380" y="6437"/>
                    <a:pt x="3482" y="6398"/>
                    <a:pt x="3584" y="6398"/>
                  </a:cubicBezTo>
                  <a:close/>
                  <a:moveTo>
                    <a:pt x="5972" y="3214"/>
                  </a:moveTo>
                  <a:cubicBezTo>
                    <a:pt x="6074" y="3214"/>
                    <a:pt x="6177" y="3252"/>
                    <a:pt x="6255" y="3330"/>
                  </a:cubicBezTo>
                  <a:lnTo>
                    <a:pt x="7448" y="4525"/>
                  </a:lnTo>
                  <a:cubicBezTo>
                    <a:pt x="7604" y="4679"/>
                    <a:pt x="7604" y="4932"/>
                    <a:pt x="7448" y="5087"/>
                  </a:cubicBezTo>
                  <a:cubicBezTo>
                    <a:pt x="7370" y="5165"/>
                    <a:pt x="7268" y="5204"/>
                    <a:pt x="7166" y="5204"/>
                  </a:cubicBezTo>
                  <a:cubicBezTo>
                    <a:pt x="7065" y="5204"/>
                    <a:pt x="6963" y="5165"/>
                    <a:pt x="6886" y="5087"/>
                  </a:cubicBezTo>
                  <a:lnTo>
                    <a:pt x="6370" y="4573"/>
                  </a:lnTo>
                  <a:lnTo>
                    <a:pt x="6370" y="7593"/>
                  </a:lnTo>
                  <a:cubicBezTo>
                    <a:pt x="6370" y="9128"/>
                    <a:pt x="5391" y="10495"/>
                    <a:pt x="3962" y="10992"/>
                  </a:cubicBezTo>
                  <a:cubicBezTo>
                    <a:pt x="3872" y="11561"/>
                    <a:pt x="3382" y="11999"/>
                    <a:pt x="2787" y="11999"/>
                  </a:cubicBezTo>
                  <a:cubicBezTo>
                    <a:pt x="2129" y="11999"/>
                    <a:pt x="1593" y="11463"/>
                    <a:pt x="1593" y="10804"/>
                  </a:cubicBezTo>
                  <a:cubicBezTo>
                    <a:pt x="1593" y="10146"/>
                    <a:pt x="2129" y="9610"/>
                    <a:pt x="2787" y="9610"/>
                  </a:cubicBezTo>
                  <a:cubicBezTo>
                    <a:pt x="3227" y="9610"/>
                    <a:pt x="3607" y="9850"/>
                    <a:pt x="3814" y="10204"/>
                  </a:cubicBezTo>
                  <a:cubicBezTo>
                    <a:pt x="4864" y="9788"/>
                    <a:pt x="5575" y="8748"/>
                    <a:pt x="5575" y="7593"/>
                  </a:cubicBezTo>
                  <a:lnTo>
                    <a:pt x="5575" y="4573"/>
                  </a:lnTo>
                  <a:lnTo>
                    <a:pt x="5059" y="5087"/>
                  </a:lnTo>
                  <a:cubicBezTo>
                    <a:pt x="4981" y="5165"/>
                    <a:pt x="4880" y="5204"/>
                    <a:pt x="4778" y="5204"/>
                  </a:cubicBezTo>
                  <a:cubicBezTo>
                    <a:pt x="4676" y="5204"/>
                    <a:pt x="4575" y="5165"/>
                    <a:pt x="4497" y="5087"/>
                  </a:cubicBezTo>
                  <a:cubicBezTo>
                    <a:pt x="4341" y="4932"/>
                    <a:pt x="4341" y="4679"/>
                    <a:pt x="4497" y="4525"/>
                  </a:cubicBezTo>
                  <a:lnTo>
                    <a:pt x="5690" y="3330"/>
                  </a:lnTo>
                  <a:cubicBezTo>
                    <a:pt x="5768" y="3252"/>
                    <a:pt x="5870" y="3214"/>
                    <a:pt x="5972" y="3214"/>
                  </a:cubicBezTo>
                  <a:close/>
                  <a:moveTo>
                    <a:pt x="8361" y="9610"/>
                  </a:moveTo>
                  <a:cubicBezTo>
                    <a:pt x="8463" y="9610"/>
                    <a:pt x="8565" y="9649"/>
                    <a:pt x="8642" y="9727"/>
                  </a:cubicBezTo>
                  <a:cubicBezTo>
                    <a:pt x="8798" y="9881"/>
                    <a:pt x="8798" y="10134"/>
                    <a:pt x="8642" y="10289"/>
                  </a:cubicBezTo>
                  <a:lnTo>
                    <a:pt x="8128" y="10804"/>
                  </a:lnTo>
                  <a:lnTo>
                    <a:pt x="8642" y="11320"/>
                  </a:lnTo>
                  <a:cubicBezTo>
                    <a:pt x="8798" y="11474"/>
                    <a:pt x="8798" y="11726"/>
                    <a:pt x="8642" y="11882"/>
                  </a:cubicBezTo>
                  <a:cubicBezTo>
                    <a:pt x="8565" y="11960"/>
                    <a:pt x="8463" y="11999"/>
                    <a:pt x="8361" y="11999"/>
                  </a:cubicBezTo>
                  <a:cubicBezTo>
                    <a:pt x="8259" y="11999"/>
                    <a:pt x="8157" y="11960"/>
                    <a:pt x="8079" y="11882"/>
                  </a:cubicBezTo>
                  <a:lnTo>
                    <a:pt x="7565" y="11368"/>
                  </a:lnTo>
                  <a:lnTo>
                    <a:pt x="7049" y="11882"/>
                  </a:lnTo>
                  <a:cubicBezTo>
                    <a:pt x="6972" y="11960"/>
                    <a:pt x="6871" y="11999"/>
                    <a:pt x="6769" y="11999"/>
                  </a:cubicBezTo>
                  <a:cubicBezTo>
                    <a:pt x="6667" y="11999"/>
                    <a:pt x="6565" y="11960"/>
                    <a:pt x="6487" y="11882"/>
                  </a:cubicBezTo>
                  <a:cubicBezTo>
                    <a:pt x="6331" y="11726"/>
                    <a:pt x="6331" y="11474"/>
                    <a:pt x="6487" y="11320"/>
                  </a:cubicBezTo>
                  <a:lnTo>
                    <a:pt x="7001" y="10804"/>
                  </a:lnTo>
                  <a:lnTo>
                    <a:pt x="6487" y="10289"/>
                  </a:lnTo>
                  <a:cubicBezTo>
                    <a:pt x="6331" y="10134"/>
                    <a:pt x="6331" y="9881"/>
                    <a:pt x="6487" y="9727"/>
                  </a:cubicBezTo>
                  <a:cubicBezTo>
                    <a:pt x="6565" y="9649"/>
                    <a:pt x="6667" y="9610"/>
                    <a:pt x="6769" y="9610"/>
                  </a:cubicBezTo>
                  <a:cubicBezTo>
                    <a:pt x="6871" y="9610"/>
                    <a:pt x="6972" y="9649"/>
                    <a:pt x="7049" y="9727"/>
                  </a:cubicBezTo>
                  <a:lnTo>
                    <a:pt x="7565" y="10241"/>
                  </a:lnTo>
                  <a:lnTo>
                    <a:pt x="8079" y="9727"/>
                  </a:lnTo>
                  <a:cubicBezTo>
                    <a:pt x="8157" y="9649"/>
                    <a:pt x="8259" y="9610"/>
                    <a:pt x="8361" y="9610"/>
                  </a:cubicBezTo>
                  <a:close/>
                  <a:moveTo>
                    <a:pt x="2787" y="1"/>
                  </a:moveTo>
                  <a:cubicBezTo>
                    <a:pt x="2567" y="1"/>
                    <a:pt x="2390" y="180"/>
                    <a:pt x="2390" y="400"/>
                  </a:cubicBezTo>
                  <a:lnTo>
                    <a:pt x="2390" y="1620"/>
                  </a:lnTo>
                  <a:lnTo>
                    <a:pt x="398" y="1620"/>
                  </a:lnTo>
                  <a:cubicBezTo>
                    <a:pt x="178" y="1620"/>
                    <a:pt x="1" y="1799"/>
                    <a:pt x="1" y="2019"/>
                  </a:cubicBezTo>
                  <a:lnTo>
                    <a:pt x="1" y="13193"/>
                  </a:lnTo>
                  <a:cubicBezTo>
                    <a:pt x="1" y="13412"/>
                    <a:pt x="178" y="13592"/>
                    <a:pt x="398" y="13592"/>
                  </a:cubicBezTo>
                  <a:lnTo>
                    <a:pt x="9954" y="13592"/>
                  </a:lnTo>
                  <a:cubicBezTo>
                    <a:pt x="10174" y="13592"/>
                    <a:pt x="10352" y="13412"/>
                    <a:pt x="10352" y="13193"/>
                  </a:cubicBezTo>
                  <a:lnTo>
                    <a:pt x="10352" y="2019"/>
                  </a:lnTo>
                  <a:cubicBezTo>
                    <a:pt x="10352" y="1799"/>
                    <a:pt x="10174" y="1620"/>
                    <a:pt x="9954" y="1620"/>
                  </a:cubicBezTo>
                  <a:lnTo>
                    <a:pt x="7963" y="1620"/>
                  </a:lnTo>
                  <a:lnTo>
                    <a:pt x="7963" y="400"/>
                  </a:lnTo>
                  <a:cubicBezTo>
                    <a:pt x="7963" y="180"/>
                    <a:pt x="7785" y="1"/>
                    <a:pt x="75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15" name="Google Shape;715;p47"/>
          <p:cNvGrpSpPr/>
          <p:nvPr/>
        </p:nvGrpSpPr>
        <p:grpSpPr>
          <a:xfrm>
            <a:off x="1039825" y="3797000"/>
            <a:ext cx="278725" cy="339775"/>
            <a:chOff x="1039825" y="3797000"/>
            <a:chExt cx="278725" cy="339775"/>
          </a:xfrm>
        </p:grpSpPr>
        <p:sp>
          <p:nvSpPr>
            <p:cNvPr id="716" name="Google Shape;716;p47"/>
            <p:cNvSpPr/>
            <p:nvPr/>
          </p:nvSpPr>
          <p:spPr>
            <a:xfrm>
              <a:off x="1159250" y="4037200"/>
              <a:ext cx="39850" cy="39825"/>
            </a:xfrm>
            <a:custGeom>
              <a:rect b="b" l="l" r="r" t="t"/>
              <a:pathLst>
                <a:path extrusionOk="0" h="1593" w="1594">
                  <a:moveTo>
                    <a:pt x="0" y="0"/>
                  </a:moveTo>
                  <a:lnTo>
                    <a:pt x="0" y="1593"/>
                  </a:lnTo>
                  <a:lnTo>
                    <a:pt x="1593" y="1593"/>
                  </a:lnTo>
                  <a:lnTo>
                    <a:pt x="15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17" name="Google Shape;717;p47"/>
            <p:cNvSpPr/>
            <p:nvPr/>
          </p:nvSpPr>
          <p:spPr>
            <a:xfrm>
              <a:off x="1159250" y="3977475"/>
              <a:ext cx="39850" cy="39825"/>
            </a:xfrm>
            <a:custGeom>
              <a:rect b="b" l="l" r="r" t="t"/>
              <a:pathLst>
                <a:path extrusionOk="0" h="1593" w="1594">
                  <a:moveTo>
                    <a:pt x="0" y="0"/>
                  </a:moveTo>
                  <a:lnTo>
                    <a:pt x="0" y="1593"/>
                  </a:lnTo>
                  <a:lnTo>
                    <a:pt x="1593" y="1593"/>
                  </a:lnTo>
                  <a:lnTo>
                    <a:pt x="15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18" name="Google Shape;718;p47"/>
            <p:cNvSpPr/>
            <p:nvPr/>
          </p:nvSpPr>
          <p:spPr>
            <a:xfrm>
              <a:off x="1218975" y="4037200"/>
              <a:ext cx="39850" cy="99575"/>
            </a:xfrm>
            <a:custGeom>
              <a:rect b="b" l="l" r="r" t="t"/>
              <a:pathLst>
                <a:path extrusionOk="0" h="3983" w="1594">
                  <a:moveTo>
                    <a:pt x="0" y="0"/>
                  </a:moveTo>
                  <a:lnTo>
                    <a:pt x="0" y="3982"/>
                  </a:lnTo>
                  <a:lnTo>
                    <a:pt x="1593" y="3982"/>
                  </a:lnTo>
                  <a:lnTo>
                    <a:pt x="15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19" name="Google Shape;719;p47"/>
            <p:cNvSpPr/>
            <p:nvPr/>
          </p:nvSpPr>
          <p:spPr>
            <a:xfrm>
              <a:off x="1039825" y="3797000"/>
              <a:ext cx="278725" cy="99525"/>
            </a:xfrm>
            <a:custGeom>
              <a:rect b="b" l="l" r="r" t="t"/>
              <a:pathLst>
                <a:path extrusionOk="0" h="3981" w="11149">
                  <a:moveTo>
                    <a:pt x="5973" y="2388"/>
                  </a:moveTo>
                  <a:cubicBezTo>
                    <a:pt x="6192" y="2388"/>
                    <a:pt x="6370" y="2567"/>
                    <a:pt x="6370" y="2787"/>
                  </a:cubicBezTo>
                  <a:cubicBezTo>
                    <a:pt x="6370" y="3007"/>
                    <a:pt x="6192" y="3184"/>
                    <a:pt x="5973" y="3184"/>
                  </a:cubicBezTo>
                  <a:cubicBezTo>
                    <a:pt x="5751" y="3184"/>
                    <a:pt x="5574" y="3007"/>
                    <a:pt x="5574" y="2787"/>
                  </a:cubicBezTo>
                  <a:cubicBezTo>
                    <a:pt x="5574" y="2567"/>
                    <a:pt x="5751" y="2388"/>
                    <a:pt x="5973" y="2388"/>
                  </a:cubicBezTo>
                  <a:close/>
                  <a:moveTo>
                    <a:pt x="7565" y="2388"/>
                  </a:moveTo>
                  <a:cubicBezTo>
                    <a:pt x="7785" y="2388"/>
                    <a:pt x="7963" y="2567"/>
                    <a:pt x="7963" y="2787"/>
                  </a:cubicBezTo>
                  <a:cubicBezTo>
                    <a:pt x="7963" y="3007"/>
                    <a:pt x="7785" y="3184"/>
                    <a:pt x="7565" y="3184"/>
                  </a:cubicBezTo>
                  <a:cubicBezTo>
                    <a:pt x="7344" y="3184"/>
                    <a:pt x="7166" y="3007"/>
                    <a:pt x="7166" y="2787"/>
                  </a:cubicBezTo>
                  <a:cubicBezTo>
                    <a:pt x="7166" y="2567"/>
                    <a:pt x="7344" y="2388"/>
                    <a:pt x="7565" y="2388"/>
                  </a:cubicBezTo>
                  <a:close/>
                  <a:moveTo>
                    <a:pt x="9157" y="2388"/>
                  </a:moveTo>
                  <a:cubicBezTo>
                    <a:pt x="9378" y="2388"/>
                    <a:pt x="9555" y="2567"/>
                    <a:pt x="9555" y="2787"/>
                  </a:cubicBezTo>
                  <a:cubicBezTo>
                    <a:pt x="9555" y="3007"/>
                    <a:pt x="9378" y="3184"/>
                    <a:pt x="9157" y="3184"/>
                  </a:cubicBezTo>
                  <a:cubicBezTo>
                    <a:pt x="8937" y="3184"/>
                    <a:pt x="8759" y="3007"/>
                    <a:pt x="8759" y="2787"/>
                  </a:cubicBezTo>
                  <a:cubicBezTo>
                    <a:pt x="8759" y="2567"/>
                    <a:pt x="8937" y="2388"/>
                    <a:pt x="9157" y="2388"/>
                  </a:cubicBezTo>
                  <a:close/>
                  <a:moveTo>
                    <a:pt x="1195" y="1"/>
                  </a:moveTo>
                  <a:cubicBezTo>
                    <a:pt x="535" y="1"/>
                    <a:pt x="1" y="537"/>
                    <a:pt x="1" y="1194"/>
                  </a:cubicBezTo>
                  <a:lnTo>
                    <a:pt x="1" y="3981"/>
                  </a:lnTo>
                  <a:lnTo>
                    <a:pt x="11148" y="3981"/>
                  </a:lnTo>
                  <a:lnTo>
                    <a:pt x="11148" y="1194"/>
                  </a:lnTo>
                  <a:cubicBezTo>
                    <a:pt x="11148" y="535"/>
                    <a:pt x="10612" y="1"/>
                    <a:pt x="99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20" name="Google Shape;720;p47"/>
            <p:cNvSpPr/>
            <p:nvPr/>
          </p:nvSpPr>
          <p:spPr>
            <a:xfrm>
              <a:off x="1218975" y="3977475"/>
              <a:ext cx="39850" cy="39825"/>
            </a:xfrm>
            <a:custGeom>
              <a:rect b="b" l="l" r="r" t="t"/>
              <a:pathLst>
                <a:path extrusionOk="0" h="1593" w="1594">
                  <a:moveTo>
                    <a:pt x="0" y="0"/>
                  </a:moveTo>
                  <a:lnTo>
                    <a:pt x="0" y="1593"/>
                  </a:lnTo>
                  <a:lnTo>
                    <a:pt x="1593" y="1593"/>
                  </a:lnTo>
                  <a:lnTo>
                    <a:pt x="15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21" name="Google Shape;721;p47"/>
            <p:cNvSpPr/>
            <p:nvPr/>
          </p:nvSpPr>
          <p:spPr>
            <a:xfrm>
              <a:off x="1099525" y="3977475"/>
              <a:ext cx="39825" cy="39825"/>
            </a:xfrm>
            <a:custGeom>
              <a:rect b="b" l="l" r="r" t="t"/>
              <a:pathLst>
                <a:path extrusionOk="0" h="1593" w="1593">
                  <a:moveTo>
                    <a:pt x="0" y="0"/>
                  </a:moveTo>
                  <a:lnTo>
                    <a:pt x="0" y="1593"/>
                  </a:lnTo>
                  <a:lnTo>
                    <a:pt x="1593" y="1593"/>
                  </a:lnTo>
                  <a:lnTo>
                    <a:pt x="15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22" name="Google Shape;722;p47"/>
            <p:cNvSpPr/>
            <p:nvPr/>
          </p:nvSpPr>
          <p:spPr>
            <a:xfrm>
              <a:off x="1039825" y="3916425"/>
              <a:ext cx="278725" cy="220350"/>
            </a:xfrm>
            <a:custGeom>
              <a:rect b="b" l="l" r="r" t="t"/>
              <a:pathLst>
                <a:path extrusionOk="0" h="8814" w="11149">
                  <a:moveTo>
                    <a:pt x="1" y="0"/>
                  </a:moveTo>
                  <a:lnTo>
                    <a:pt x="1" y="7618"/>
                  </a:lnTo>
                  <a:cubicBezTo>
                    <a:pt x="1" y="8277"/>
                    <a:pt x="537" y="8813"/>
                    <a:pt x="1195" y="8813"/>
                  </a:cubicBezTo>
                  <a:lnTo>
                    <a:pt x="1593" y="8813"/>
                  </a:lnTo>
                  <a:lnTo>
                    <a:pt x="1593" y="2045"/>
                  </a:lnTo>
                  <a:cubicBezTo>
                    <a:pt x="1593" y="1825"/>
                    <a:pt x="1771" y="1646"/>
                    <a:pt x="1991" y="1646"/>
                  </a:cubicBezTo>
                  <a:lnTo>
                    <a:pt x="9157" y="1646"/>
                  </a:lnTo>
                  <a:cubicBezTo>
                    <a:pt x="9378" y="1646"/>
                    <a:pt x="9555" y="1825"/>
                    <a:pt x="9555" y="2045"/>
                  </a:cubicBezTo>
                  <a:lnTo>
                    <a:pt x="9555" y="8813"/>
                  </a:lnTo>
                  <a:lnTo>
                    <a:pt x="9954" y="8813"/>
                  </a:lnTo>
                  <a:cubicBezTo>
                    <a:pt x="10612" y="8813"/>
                    <a:pt x="11148" y="8277"/>
                    <a:pt x="11148" y="7618"/>
                  </a:cubicBezTo>
                  <a:lnTo>
                    <a:pt x="111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23" name="Google Shape;723;p47"/>
            <p:cNvSpPr/>
            <p:nvPr/>
          </p:nvSpPr>
          <p:spPr>
            <a:xfrm>
              <a:off x="1099525" y="4096925"/>
              <a:ext cx="39825" cy="39850"/>
            </a:xfrm>
            <a:custGeom>
              <a:rect b="b" l="l" r="r" t="t"/>
              <a:pathLst>
                <a:path extrusionOk="0" h="1594" w="1593">
                  <a:moveTo>
                    <a:pt x="0" y="0"/>
                  </a:moveTo>
                  <a:lnTo>
                    <a:pt x="0" y="1593"/>
                  </a:lnTo>
                  <a:lnTo>
                    <a:pt x="1593" y="1593"/>
                  </a:lnTo>
                  <a:lnTo>
                    <a:pt x="15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24" name="Google Shape;724;p47"/>
            <p:cNvSpPr/>
            <p:nvPr/>
          </p:nvSpPr>
          <p:spPr>
            <a:xfrm>
              <a:off x="1099525" y="4037200"/>
              <a:ext cx="39825" cy="39825"/>
            </a:xfrm>
            <a:custGeom>
              <a:rect b="b" l="l" r="r" t="t"/>
              <a:pathLst>
                <a:path extrusionOk="0" h="1593" w="1593">
                  <a:moveTo>
                    <a:pt x="0" y="0"/>
                  </a:moveTo>
                  <a:lnTo>
                    <a:pt x="0" y="1593"/>
                  </a:lnTo>
                  <a:lnTo>
                    <a:pt x="1593" y="1593"/>
                  </a:lnTo>
                  <a:lnTo>
                    <a:pt x="15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25" name="Google Shape;725;p47"/>
            <p:cNvSpPr/>
            <p:nvPr/>
          </p:nvSpPr>
          <p:spPr>
            <a:xfrm>
              <a:off x="1159250" y="4096925"/>
              <a:ext cx="39850" cy="39850"/>
            </a:xfrm>
            <a:custGeom>
              <a:rect b="b" l="l" r="r" t="t"/>
              <a:pathLst>
                <a:path extrusionOk="0" h="1594" w="1594">
                  <a:moveTo>
                    <a:pt x="0" y="0"/>
                  </a:moveTo>
                  <a:lnTo>
                    <a:pt x="0" y="1593"/>
                  </a:lnTo>
                  <a:lnTo>
                    <a:pt x="1593" y="1593"/>
                  </a:lnTo>
                  <a:lnTo>
                    <a:pt x="15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26" name="Google Shape;726;p47"/>
          <p:cNvGrpSpPr/>
          <p:nvPr/>
        </p:nvGrpSpPr>
        <p:grpSpPr>
          <a:xfrm>
            <a:off x="7793325" y="3849025"/>
            <a:ext cx="344775" cy="258950"/>
            <a:chOff x="7793325" y="3849025"/>
            <a:chExt cx="344775" cy="258950"/>
          </a:xfrm>
        </p:grpSpPr>
        <p:sp>
          <p:nvSpPr>
            <p:cNvPr id="727" name="Google Shape;727;p47"/>
            <p:cNvSpPr/>
            <p:nvPr/>
          </p:nvSpPr>
          <p:spPr>
            <a:xfrm>
              <a:off x="7816300" y="3849025"/>
              <a:ext cx="298825" cy="199225"/>
            </a:xfrm>
            <a:custGeom>
              <a:rect b="b" l="l" r="r" t="t"/>
              <a:pathLst>
                <a:path extrusionOk="0" h="7969" w="11953">
                  <a:moveTo>
                    <a:pt x="1196" y="0"/>
                  </a:moveTo>
                  <a:cubicBezTo>
                    <a:pt x="535" y="0"/>
                    <a:pt x="0" y="535"/>
                    <a:pt x="0" y="1195"/>
                  </a:cubicBezTo>
                  <a:lnTo>
                    <a:pt x="0" y="7968"/>
                  </a:lnTo>
                  <a:lnTo>
                    <a:pt x="11952" y="7968"/>
                  </a:lnTo>
                  <a:lnTo>
                    <a:pt x="11952" y="1195"/>
                  </a:lnTo>
                  <a:cubicBezTo>
                    <a:pt x="11952" y="535"/>
                    <a:pt x="11418" y="0"/>
                    <a:pt x="107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28" name="Google Shape;728;p47"/>
            <p:cNvSpPr/>
            <p:nvPr/>
          </p:nvSpPr>
          <p:spPr>
            <a:xfrm>
              <a:off x="7895975" y="3878900"/>
              <a:ext cx="140875" cy="139425"/>
            </a:xfrm>
            <a:custGeom>
              <a:rect b="b" l="l" r="r" t="t"/>
              <a:pathLst>
                <a:path extrusionOk="0" h="5577" w="5635">
                  <a:moveTo>
                    <a:pt x="1196" y="0"/>
                  </a:moveTo>
                  <a:cubicBezTo>
                    <a:pt x="976" y="0"/>
                    <a:pt x="797" y="178"/>
                    <a:pt x="797" y="398"/>
                  </a:cubicBezTo>
                  <a:lnTo>
                    <a:pt x="797" y="3984"/>
                  </a:lnTo>
                  <a:lnTo>
                    <a:pt x="399" y="3984"/>
                  </a:lnTo>
                  <a:cubicBezTo>
                    <a:pt x="180" y="3984"/>
                    <a:pt x="0" y="4161"/>
                    <a:pt x="0" y="4383"/>
                  </a:cubicBezTo>
                  <a:cubicBezTo>
                    <a:pt x="0" y="4602"/>
                    <a:pt x="180" y="4780"/>
                    <a:pt x="399" y="4780"/>
                  </a:cubicBezTo>
                  <a:lnTo>
                    <a:pt x="797" y="4780"/>
                  </a:lnTo>
                  <a:lnTo>
                    <a:pt x="797" y="5179"/>
                  </a:lnTo>
                  <a:cubicBezTo>
                    <a:pt x="797" y="5399"/>
                    <a:pt x="976" y="5576"/>
                    <a:pt x="1196" y="5576"/>
                  </a:cubicBezTo>
                  <a:cubicBezTo>
                    <a:pt x="1417" y="5576"/>
                    <a:pt x="1595" y="5399"/>
                    <a:pt x="1595" y="5179"/>
                  </a:cubicBezTo>
                  <a:lnTo>
                    <a:pt x="1595" y="4780"/>
                  </a:lnTo>
                  <a:lnTo>
                    <a:pt x="5181" y="4780"/>
                  </a:lnTo>
                  <a:cubicBezTo>
                    <a:pt x="5400" y="4780"/>
                    <a:pt x="5578" y="4602"/>
                    <a:pt x="5578" y="4381"/>
                  </a:cubicBezTo>
                  <a:cubicBezTo>
                    <a:pt x="5578" y="4161"/>
                    <a:pt x="5400" y="3984"/>
                    <a:pt x="5181" y="3984"/>
                  </a:cubicBezTo>
                  <a:lnTo>
                    <a:pt x="1941" y="3984"/>
                  </a:lnTo>
                  <a:lnTo>
                    <a:pt x="2852" y="2617"/>
                  </a:lnTo>
                  <a:lnTo>
                    <a:pt x="3304" y="3071"/>
                  </a:lnTo>
                  <a:cubicBezTo>
                    <a:pt x="3379" y="3146"/>
                    <a:pt x="3487" y="3186"/>
                    <a:pt x="3589" y="3186"/>
                  </a:cubicBezTo>
                  <a:cubicBezTo>
                    <a:pt x="3601" y="3186"/>
                    <a:pt x="3613" y="3185"/>
                    <a:pt x="3625" y="3184"/>
                  </a:cubicBezTo>
                  <a:cubicBezTo>
                    <a:pt x="3744" y="3173"/>
                    <a:pt x="3851" y="3109"/>
                    <a:pt x="3918" y="3010"/>
                  </a:cubicBezTo>
                  <a:lnTo>
                    <a:pt x="5511" y="619"/>
                  </a:lnTo>
                  <a:cubicBezTo>
                    <a:pt x="5634" y="437"/>
                    <a:pt x="5584" y="189"/>
                    <a:pt x="5400" y="67"/>
                  </a:cubicBezTo>
                  <a:cubicBezTo>
                    <a:pt x="5333" y="22"/>
                    <a:pt x="5256" y="0"/>
                    <a:pt x="5180" y="0"/>
                  </a:cubicBezTo>
                  <a:cubicBezTo>
                    <a:pt x="5052" y="0"/>
                    <a:pt x="4925" y="62"/>
                    <a:pt x="4849" y="177"/>
                  </a:cubicBezTo>
                  <a:lnTo>
                    <a:pt x="3524" y="2164"/>
                  </a:lnTo>
                  <a:lnTo>
                    <a:pt x="3072" y="1710"/>
                  </a:lnTo>
                  <a:cubicBezTo>
                    <a:pt x="2996" y="1634"/>
                    <a:pt x="2886" y="1593"/>
                    <a:pt x="2783" y="1593"/>
                  </a:cubicBezTo>
                  <a:cubicBezTo>
                    <a:pt x="2772" y="1593"/>
                    <a:pt x="2762" y="1594"/>
                    <a:pt x="2751" y="1595"/>
                  </a:cubicBezTo>
                  <a:cubicBezTo>
                    <a:pt x="2631" y="1607"/>
                    <a:pt x="2525" y="1671"/>
                    <a:pt x="2458" y="1771"/>
                  </a:cubicBezTo>
                  <a:lnTo>
                    <a:pt x="1595" y="3066"/>
                  </a:lnTo>
                  <a:lnTo>
                    <a:pt x="1595" y="398"/>
                  </a:lnTo>
                  <a:cubicBezTo>
                    <a:pt x="1595" y="178"/>
                    <a:pt x="1416" y="0"/>
                    <a:pt x="1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29" name="Google Shape;729;p47"/>
            <p:cNvSpPr/>
            <p:nvPr/>
          </p:nvSpPr>
          <p:spPr>
            <a:xfrm>
              <a:off x="7793325" y="4068125"/>
              <a:ext cx="344775" cy="39850"/>
            </a:xfrm>
            <a:custGeom>
              <a:rect b="b" l="l" r="r" t="t"/>
              <a:pathLst>
                <a:path extrusionOk="0" h="1594" w="13791">
                  <a:moveTo>
                    <a:pt x="502" y="1"/>
                  </a:moveTo>
                  <a:cubicBezTo>
                    <a:pt x="190" y="1"/>
                    <a:pt x="0" y="340"/>
                    <a:pt x="157" y="608"/>
                  </a:cubicBezTo>
                  <a:cubicBezTo>
                    <a:pt x="503" y="1198"/>
                    <a:pt x="1144" y="1593"/>
                    <a:pt x="1876" y="1593"/>
                  </a:cubicBezTo>
                  <a:lnTo>
                    <a:pt x="11916" y="1593"/>
                  </a:lnTo>
                  <a:cubicBezTo>
                    <a:pt x="12647" y="1593"/>
                    <a:pt x="13287" y="1198"/>
                    <a:pt x="13635" y="608"/>
                  </a:cubicBezTo>
                  <a:cubicBezTo>
                    <a:pt x="13791" y="340"/>
                    <a:pt x="13600" y="1"/>
                    <a:pt x="13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30" name="Google Shape;730;p47"/>
          <p:cNvGrpSpPr/>
          <p:nvPr/>
        </p:nvGrpSpPr>
        <p:grpSpPr>
          <a:xfrm>
            <a:off x="7110250" y="3798600"/>
            <a:ext cx="218975" cy="339750"/>
            <a:chOff x="7110250" y="3798600"/>
            <a:chExt cx="218975" cy="339750"/>
          </a:xfrm>
        </p:grpSpPr>
        <p:sp>
          <p:nvSpPr>
            <p:cNvPr id="731" name="Google Shape;731;p47"/>
            <p:cNvSpPr/>
            <p:nvPr/>
          </p:nvSpPr>
          <p:spPr>
            <a:xfrm>
              <a:off x="7110250" y="3798600"/>
              <a:ext cx="218975" cy="260125"/>
            </a:xfrm>
            <a:custGeom>
              <a:rect b="b" l="l" r="r" t="t"/>
              <a:pathLst>
                <a:path extrusionOk="0" h="10405" w="8759">
                  <a:moveTo>
                    <a:pt x="1194" y="1"/>
                  </a:moveTo>
                  <a:cubicBezTo>
                    <a:pt x="537" y="1"/>
                    <a:pt x="1" y="537"/>
                    <a:pt x="1" y="1196"/>
                  </a:cubicBezTo>
                  <a:lnTo>
                    <a:pt x="1" y="10405"/>
                  </a:lnTo>
                  <a:lnTo>
                    <a:pt x="8759" y="10405"/>
                  </a:lnTo>
                  <a:lnTo>
                    <a:pt x="8759" y="1196"/>
                  </a:lnTo>
                  <a:cubicBezTo>
                    <a:pt x="8759" y="537"/>
                    <a:pt x="8223" y="1"/>
                    <a:pt x="75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32" name="Google Shape;732;p47"/>
            <p:cNvSpPr/>
            <p:nvPr/>
          </p:nvSpPr>
          <p:spPr>
            <a:xfrm>
              <a:off x="7199825" y="3838425"/>
              <a:ext cx="39850" cy="19925"/>
            </a:xfrm>
            <a:custGeom>
              <a:rect b="b" l="l" r="r" t="t"/>
              <a:pathLst>
                <a:path extrusionOk="0" h="797" w="1594">
                  <a:moveTo>
                    <a:pt x="398" y="0"/>
                  </a:moveTo>
                  <a:cubicBezTo>
                    <a:pt x="178" y="0"/>
                    <a:pt x="0" y="178"/>
                    <a:pt x="0" y="398"/>
                  </a:cubicBezTo>
                  <a:cubicBezTo>
                    <a:pt x="0" y="619"/>
                    <a:pt x="178" y="797"/>
                    <a:pt x="398" y="797"/>
                  </a:cubicBezTo>
                  <a:lnTo>
                    <a:pt x="1194" y="797"/>
                  </a:lnTo>
                  <a:cubicBezTo>
                    <a:pt x="1416" y="797"/>
                    <a:pt x="1593" y="619"/>
                    <a:pt x="1593" y="398"/>
                  </a:cubicBezTo>
                  <a:cubicBezTo>
                    <a:pt x="1593" y="178"/>
                    <a:pt x="1416" y="0"/>
                    <a:pt x="1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33" name="Google Shape;733;p47"/>
            <p:cNvSpPr/>
            <p:nvPr/>
          </p:nvSpPr>
          <p:spPr>
            <a:xfrm>
              <a:off x="7150025" y="3878900"/>
              <a:ext cx="140800" cy="139375"/>
            </a:xfrm>
            <a:custGeom>
              <a:rect b="b" l="l" r="r" t="t"/>
              <a:pathLst>
                <a:path extrusionOk="0" h="5575" w="5632">
                  <a:moveTo>
                    <a:pt x="1196" y="0"/>
                  </a:moveTo>
                  <a:cubicBezTo>
                    <a:pt x="976" y="0"/>
                    <a:pt x="797" y="178"/>
                    <a:pt x="797" y="398"/>
                  </a:cubicBezTo>
                  <a:lnTo>
                    <a:pt x="797" y="3982"/>
                  </a:lnTo>
                  <a:lnTo>
                    <a:pt x="400" y="3982"/>
                  </a:lnTo>
                  <a:cubicBezTo>
                    <a:pt x="180" y="3982"/>
                    <a:pt x="1" y="4160"/>
                    <a:pt x="1" y="4380"/>
                  </a:cubicBezTo>
                  <a:cubicBezTo>
                    <a:pt x="1" y="4599"/>
                    <a:pt x="180" y="4779"/>
                    <a:pt x="400" y="4779"/>
                  </a:cubicBezTo>
                  <a:lnTo>
                    <a:pt x="797" y="4779"/>
                  </a:lnTo>
                  <a:lnTo>
                    <a:pt x="797" y="5176"/>
                  </a:lnTo>
                  <a:cubicBezTo>
                    <a:pt x="797" y="5396"/>
                    <a:pt x="976" y="5575"/>
                    <a:pt x="1196" y="5575"/>
                  </a:cubicBezTo>
                  <a:cubicBezTo>
                    <a:pt x="1416" y="5575"/>
                    <a:pt x="1595" y="5396"/>
                    <a:pt x="1595" y="5176"/>
                  </a:cubicBezTo>
                  <a:lnTo>
                    <a:pt x="1595" y="4779"/>
                  </a:lnTo>
                  <a:lnTo>
                    <a:pt x="5178" y="4779"/>
                  </a:lnTo>
                  <a:cubicBezTo>
                    <a:pt x="5398" y="4779"/>
                    <a:pt x="5575" y="4599"/>
                    <a:pt x="5575" y="4380"/>
                  </a:cubicBezTo>
                  <a:cubicBezTo>
                    <a:pt x="5575" y="4160"/>
                    <a:pt x="5398" y="3982"/>
                    <a:pt x="5178" y="3982"/>
                  </a:cubicBezTo>
                  <a:lnTo>
                    <a:pt x="1941" y="3982"/>
                  </a:lnTo>
                  <a:lnTo>
                    <a:pt x="2851" y="2615"/>
                  </a:lnTo>
                  <a:lnTo>
                    <a:pt x="3303" y="3069"/>
                  </a:lnTo>
                  <a:cubicBezTo>
                    <a:pt x="3378" y="3144"/>
                    <a:pt x="3486" y="3184"/>
                    <a:pt x="3588" y="3184"/>
                  </a:cubicBezTo>
                  <a:cubicBezTo>
                    <a:pt x="3600" y="3184"/>
                    <a:pt x="3612" y="3184"/>
                    <a:pt x="3624" y="3183"/>
                  </a:cubicBezTo>
                  <a:cubicBezTo>
                    <a:pt x="3743" y="3172"/>
                    <a:pt x="3850" y="3108"/>
                    <a:pt x="3917" y="3008"/>
                  </a:cubicBezTo>
                  <a:lnTo>
                    <a:pt x="5508" y="619"/>
                  </a:lnTo>
                  <a:cubicBezTo>
                    <a:pt x="5631" y="437"/>
                    <a:pt x="5582" y="189"/>
                    <a:pt x="5399" y="67"/>
                  </a:cubicBezTo>
                  <a:cubicBezTo>
                    <a:pt x="5331" y="22"/>
                    <a:pt x="5255" y="1"/>
                    <a:pt x="5178" y="1"/>
                  </a:cubicBezTo>
                  <a:cubicBezTo>
                    <a:pt x="5050" y="1"/>
                    <a:pt x="4923" y="63"/>
                    <a:pt x="4846" y="178"/>
                  </a:cubicBezTo>
                  <a:lnTo>
                    <a:pt x="3523" y="2162"/>
                  </a:lnTo>
                  <a:lnTo>
                    <a:pt x="3071" y="1710"/>
                  </a:lnTo>
                  <a:cubicBezTo>
                    <a:pt x="2996" y="1635"/>
                    <a:pt x="2888" y="1593"/>
                    <a:pt x="2785" y="1593"/>
                  </a:cubicBezTo>
                  <a:cubicBezTo>
                    <a:pt x="2773" y="1593"/>
                    <a:pt x="2762" y="1594"/>
                    <a:pt x="2750" y="1595"/>
                  </a:cubicBezTo>
                  <a:cubicBezTo>
                    <a:pt x="2631" y="1607"/>
                    <a:pt x="2524" y="1671"/>
                    <a:pt x="2457" y="1771"/>
                  </a:cubicBezTo>
                  <a:lnTo>
                    <a:pt x="1595" y="3064"/>
                  </a:lnTo>
                  <a:lnTo>
                    <a:pt x="1595" y="398"/>
                  </a:lnTo>
                  <a:cubicBezTo>
                    <a:pt x="1595" y="178"/>
                    <a:pt x="1416" y="0"/>
                    <a:pt x="1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34" name="Google Shape;734;p47"/>
            <p:cNvSpPr/>
            <p:nvPr/>
          </p:nvSpPr>
          <p:spPr>
            <a:xfrm>
              <a:off x="7110250" y="4078650"/>
              <a:ext cx="218975" cy="59700"/>
            </a:xfrm>
            <a:custGeom>
              <a:rect b="b" l="l" r="r" t="t"/>
              <a:pathLst>
                <a:path extrusionOk="0" h="2388" w="8759">
                  <a:moveTo>
                    <a:pt x="1" y="0"/>
                  </a:moveTo>
                  <a:lnTo>
                    <a:pt x="1" y="1194"/>
                  </a:lnTo>
                  <a:cubicBezTo>
                    <a:pt x="1" y="1853"/>
                    <a:pt x="537" y="2388"/>
                    <a:pt x="1194" y="2388"/>
                  </a:cubicBezTo>
                  <a:lnTo>
                    <a:pt x="7565" y="2388"/>
                  </a:lnTo>
                  <a:cubicBezTo>
                    <a:pt x="8223" y="2388"/>
                    <a:pt x="8759" y="1852"/>
                    <a:pt x="8759" y="1194"/>
                  </a:cubicBezTo>
                  <a:lnTo>
                    <a:pt x="87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35" name="Google Shape;735;p47"/>
            <p:cNvSpPr/>
            <p:nvPr/>
          </p:nvSpPr>
          <p:spPr>
            <a:xfrm>
              <a:off x="7199825" y="4088575"/>
              <a:ext cx="39850" cy="19950"/>
            </a:xfrm>
            <a:custGeom>
              <a:rect b="b" l="l" r="r" t="t"/>
              <a:pathLst>
                <a:path extrusionOk="0" h="798" w="1594">
                  <a:moveTo>
                    <a:pt x="398" y="1"/>
                  </a:moveTo>
                  <a:cubicBezTo>
                    <a:pt x="178" y="1"/>
                    <a:pt x="0" y="178"/>
                    <a:pt x="0" y="398"/>
                  </a:cubicBezTo>
                  <a:cubicBezTo>
                    <a:pt x="0" y="620"/>
                    <a:pt x="178" y="797"/>
                    <a:pt x="398" y="797"/>
                  </a:cubicBezTo>
                  <a:lnTo>
                    <a:pt x="1194" y="797"/>
                  </a:lnTo>
                  <a:cubicBezTo>
                    <a:pt x="1416" y="797"/>
                    <a:pt x="1593" y="620"/>
                    <a:pt x="1593" y="398"/>
                  </a:cubicBezTo>
                  <a:cubicBezTo>
                    <a:pt x="1593" y="178"/>
                    <a:pt x="1416" y="1"/>
                    <a:pt x="11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36" name="Google Shape;736;p47"/>
          <p:cNvGrpSpPr/>
          <p:nvPr/>
        </p:nvGrpSpPr>
        <p:grpSpPr>
          <a:xfrm>
            <a:off x="1755975" y="3240450"/>
            <a:ext cx="339750" cy="339800"/>
            <a:chOff x="1755975" y="3240450"/>
            <a:chExt cx="339750" cy="339800"/>
          </a:xfrm>
        </p:grpSpPr>
        <p:sp>
          <p:nvSpPr>
            <p:cNvPr id="737" name="Google Shape;737;p47"/>
            <p:cNvSpPr/>
            <p:nvPr/>
          </p:nvSpPr>
          <p:spPr>
            <a:xfrm>
              <a:off x="1755975" y="3240450"/>
              <a:ext cx="339750" cy="339800"/>
            </a:xfrm>
            <a:custGeom>
              <a:rect b="b" l="l" r="r" t="t"/>
              <a:pathLst>
                <a:path extrusionOk="0" h="13592" w="13590">
                  <a:moveTo>
                    <a:pt x="5999" y="1"/>
                  </a:moveTo>
                  <a:cubicBezTo>
                    <a:pt x="5808" y="1"/>
                    <a:pt x="5646" y="135"/>
                    <a:pt x="5609" y="322"/>
                  </a:cubicBezTo>
                  <a:lnTo>
                    <a:pt x="5308" y="1844"/>
                  </a:lnTo>
                  <a:cubicBezTo>
                    <a:pt x="4975" y="1944"/>
                    <a:pt x="4652" y="2078"/>
                    <a:pt x="4345" y="2245"/>
                  </a:cubicBezTo>
                  <a:lnTo>
                    <a:pt x="3073" y="1397"/>
                  </a:lnTo>
                  <a:cubicBezTo>
                    <a:pt x="3006" y="1352"/>
                    <a:pt x="2929" y="1331"/>
                    <a:pt x="2853" y="1331"/>
                  </a:cubicBezTo>
                  <a:cubicBezTo>
                    <a:pt x="2750" y="1331"/>
                    <a:pt x="2648" y="1370"/>
                    <a:pt x="2572" y="1447"/>
                  </a:cubicBezTo>
                  <a:lnTo>
                    <a:pt x="1445" y="2574"/>
                  </a:lnTo>
                  <a:cubicBezTo>
                    <a:pt x="1311" y="2708"/>
                    <a:pt x="1291" y="2918"/>
                    <a:pt x="1397" y="3075"/>
                  </a:cubicBezTo>
                  <a:lnTo>
                    <a:pt x="2243" y="4346"/>
                  </a:lnTo>
                  <a:cubicBezTo>
                    <a:pt x="2078" y="4653"/>
                    <a:pt x="1944" y="4975"/>
                    <a:pt x="1842" y="5310"/>
                  </a:cubicBezTo>
                  <a:lnTo>
                    <a:pt x="320" y="5609"/>
                  </a:lnTo>
                  <a:cubicBezTo>
                    <a:pt x="134" y="5647"/>
                    <a:pt x="0" y="5810"/>
                    <a:pt x="0" y="6001"/>
                  </a:cubicBezTo>
                  <a:lnTo>
                    <a:pt x="0" y="7592"/>
                  </a:lnTo>
                  <a:cubicBezTo>
                    <a:pt x="0" y="7782"/>
                    <a:pt x="134" y="7946"/>
                    <a:pt x="320" y="7983"/>
                  </a:cubicBezTo>
                  <a:lnTo>
                    <a:pt x="1842" y="8282"/>
                  </a:lnTo>
                  <a:cubicBezTo>
                    <a:pt x="1944" y="8616"/>
                    <a:pt x="2078" y="8938"/>
                    <a:pt x="2243" y="9247"/>
                  </a:cubicBezTo>
                  <a:lnTo>
                    <a:pt x="1397" y="10517"/>
                  </a:lnTo>
                  <a:cubicBezTo>
                    <a:pt x="1291" y="10674"/>
                    <a:pt x="1311" y="10885"/>
                    <a:pt x="1445" y="11019"/>
                  </a:cubicBezTo>
                  <a:lnTo>
                    <a:pt x="2572" y="12145"/>
                  </a:lnTo>
                  <a:cubicBezTo>
                    <a:pt x="2648" y="12222"/>
                    <a:pt x="2750" y="12262"/>
                    <a:pt x="2852" y="12262"/>
                  </a:cubicBezTo>
                  <a:cubicBezTo>
                    <a:pt x="2929" y="12262"/>
                    <a:pt x="3006" y="12240"/>
                    <a:pt x="3073" y="12195"/>
                  </a:cubicBezTo>
                  <a:lnTo>
                    <a:pt x="4345" y="11348"/>
                  </a:lnTo>
                  <a:cubicBezTo>
                    <a:pt x="4652" y="11514"/>
                    <a:pt x="4975" y="11648"/>
                    <a:pt x="5308" y="11748"/>
                  </a:cubicBezTo>
                  <a:lnTo>
                    <a:pt x="5609" y="13271"/>
                  </a:lnTo>
                  <a:cubicBezTo>
                    <a:pt x="5646" y="13458"/>
                    <a:pt x="5808" y="13592"/>
                    <a:pt x="5999" y="13592"/>
                  </a:cubicBezTo>
                  <a:lnTo>
                    <a:pt x="7591" y="13592"/>
                  </a:lnTo>
                  <a:cubicBezTo>
                    <a:pt x="7781" y="13592"/>
                    <a:pt x="7943" y="13458"/>
                    <a:pt x="7981" y="13271"/>
                  </a:cubicBezTo>
                  <a:lnTo>
                    <a:pt x="8282" y="11748"/>
                  </a:lnTo>
                  <a:cubicBezTo>
                    <a:pt x="8615" y="11648"/>
                    <a:pt x="8938" y="11514"/>
                    <a:pt x="9245" y="11348"/>
                  </a:cubicBezTo>
                  <a:lnTo>
                    <a:pt x="10516" y="12194"/>
                  </a:lnTo>
                  <a:cubicBezTo>
                    <a:pt x="10584" y="12239"/>
                    <a:pt x="10660" y="12261"/>
                    <a:pt x="10737" y="12261"/>
                  </a:cubicBezTo>
                  <a:cubicBezTo>
                    <a:pt x="10840" y="12261"/>
                    <a:pt x="10941" y="12221"/>
                    <a:pt x="11018" y="12145"/>
                  </a:cubicBezTo>
                  <a:lnTo>
                    <a:pt x="12145" y="11019"/>
                  </a:lnTo>
                  <a:cubicBezTo>
                    <a:pt x="12279" y="10885"/>
                    <a:pt x="12299" y="10674"/>
                    <a:pt x="12193" y="10517"/>
                  </a:cubicBezTo>
                  <a:lnTo>
                    <a:pt x="11347" y="9247"/>
                  </a:lnTo>
                  <a:cubicBezTo>
                    <a:pt x="11512" y="8940"/>
                    <a:pt x="11646" y="8617"/>
                    <a:pt x="11748" y="8282"/>
                  </a:cubicBezTo>
                  <a:lnTo>
                    <a:pt x="13270" y="7983"/>
                  </a:lnTo>
                  <a:cubicBezTo>
                    <a:pt x="13456" y="7946"/>
                    <a:pt x="13590" y="7782"/>
                    <a:pt x="13590" y="7592"/>
                  </a:cubicBezTo>
                  <a:lnTo>
                    <a:pt x="13590" y="6001"/>
                  </a:lnTo>
                  <a:cubicBezTo>
                    <a:pt x="13590" y="5810"/>
                    <a:pt x="13456" y="5647"/>
                    <a:pt x="13270" y="5609"/>
                  </a:cubicBezTo>
                  <a:lnTo>
                    <a:pt x="11748" y="5310"/>
                  </a:lnTo>
                  <a:cubicBezTo>
                    <a:pt x="11646" y="4975"/>
                    <a:pt x="11512" y="4651"/>
                    <a:pt x="11347" y="4346"/>
                  </a:cubicBezTo>
                  <a:lnTo>
                    <a:pt x="12193" y="3075"/>
                  </a:lnTo>
                  <a:cubicBezTo>
                    <a:pt x="12299" y="2918"/>
                    <a:pt x="12279" y="2708"/>
                    <a:pt x="12145" y="2574"/>
                  </a:cubicBezTo>
                  <a:lnTo>
                    <a:pt x="11018" y="1447"/>
                  </a:lnTo>
                  <a:cubicBezTo>
                    <a:pt x="10941" y="1370"/>
                    <a:pt x="10840" y="1331"/>
                    <a:pt x="10738" y="1331"/>
                  </a:cubicBezTo>
                  <a:cubicBezTo>
                    <a:pt x="10661" y="1331"/>
                    <a:pt x="10584" y="1352"/>
                    <a:pt x="10516" y="1397"/>
                  </a:cubicBezTo>
                  <a:lnTo>
                    <a:pt x="9245" y="2245"/>
                  </a:lnTo>
                  <a:cubicBezTo>
                    <a:pt x="8938" y="2078"/>
                    <a:pt x="8615" y="1944"/>
                    <a:pt x="8282" y="1843"/>
                  </a:cubicBezTo>
                  <a:lnTo>
                    <a:pt x="7981" y="322"/>
                  </a:lnTo>
                  <a:cubicBezTo>
                    <a:pt x="7943" y="135"/>
                    <a:pt x="7781" y="1"/>
                    <a:pt x="75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38" name="Google Shape;738;p47"/>
            <p:cNvSpPr/>
            <p:nvPr/>
          </p:nvSpPr>
          <p:spPr>
            <a:xfrm>
              <a:off x="1836275" y="3320750"/>
              <a:ext cx="179150" cy="179200"/>
            </a:xfrm>
            <a:custGeom>
              <a:rect b="b" l="l" r="r" t="t"/>
              <a:pathLst>
                <a:path extrusionOk="0" h="7168" w="7166">
                  <a:moveTo>
                    <a:pt x="3583" y="1"/>
                  </a:moveTo>
                  <a:cubicBezTo>
                    <a:pt x="1607" y="1"/>
                    <a:pt x="0" y="1607"/>
                    <a:pt x="0" y="3583"/>
                  </a:cubicBezTo>
                  <a:cubicBezTo>
                    <a:pt x="0" y="5559"/>
                    <a:pt x="1607" y="7168"/>
                    <a:pt x="3583" y="7168"/>
                  </a:cubicBezTo>
                  <a:cubicBezTo>
                    <a:pt x="5559" y="7168"/>
                    <a:pt x="7166" y="5559"/>
                    <a:pt x="7166" y="3583"/>
                  </a:cubicBezTo>
                  <a:cubicBezTo>
                    <a:pt x="7166" y="1607"/>
                    <a:pt x="5559" y="1"/>
                    <a:pt x="35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39" name="Google Shape;739;p47"/>
            <p:cNvSpPr/>
            <p:nvPr/>
          </p:nvSpPr>
          <p:spPr>
            <a:xfrm>
              <a:off x="1896000" y="3380475"/>
              <a:ext cx="59750" cy="59750"/>
            </a:xfrm>
            <a:custGeom>
              <a:rect b="b" l="l" r="r" t="t"/>
              <a:pathLst>
                <a:path extrusionOk="0" h="2390" w="2390">
                  <a:moveTo>
                    <a:pt x="1194" y="1"/>
                  </a:moveTo>
                  <a:cubicBezTo>
                    <a:pt x="536" y="1"/>
                    <a:pt x="0" y="537"/>
                    <a:pt x="0" y="1194"/>
                  </a:cubicBezTo>
                  <a:cubicBezTo>
                    <a:pt x="0" y="1854"/>
                    <a:pt x="536" y="2390"/>
                    <a:pt x="1194" y="2390"/>
                  </a:cubicBezTo>
                  <a:cubicBezTo>
                    <a:pt x="1853" y="2390"/>
                    <a:pt x="2389" y="1854"/>
                    <a:pt x="2389" y="1194"/>
                  </a:cubicBezTo>
                  <a:cubicBezTo>
                    <a:pt x="2389" y="537"/>
                    <a:pt x="1853"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40" name="Google Shape;740;p47"/>
            <p:cNvSpPr/>
            <p:nvPr/>
          </p:nvSpPr>
          <p:spPr>
            <a:xfrm>
              <a:off x="1856175" y="3340650"/>
              <a:ext cx="139350" cy="139400"/>
            </a:xfrm>
            <a:custGeom>
              <a:rect b="b" l="l" r="r" t="t"/>
              <a:pathLst>
                <a:path extrusionOk="0" h="5576" w="5574">
                  <a:moveTo>
                    <a:pt x="2787" y="797"/>
                  </a:moveTo>
                  <a:cubicBezTo>
                    <a:pt x="3886" y="797"/>
                    <a:pt x="4779" y="1690"/>
                    <a:pt x="4779" y="2787"/>
                  </a:cubicBezTo>
                  <a:cubicBezTo>
                    <a:pt x="4779" y="3886"/>
                    <a:pt x="3886" y="4779"/>
                    <a:pt x="2787" y="4779"/>
                  </a:cubicBezTo>
                  <a:cubicBezTo>
                    <a:pt x="1690" y="4779"/>
                    <a:pt x="797" y="3886"/>
                    <a:pt x="797" y="2787"/>
                  </a:cubicBezTo>
                  <a:cubicBezTo>
                    <a:pt x="797" y="1690"/>
                    <a:pt x="1690" y="797"/>
                    <a:pt x="2787" y="797"/>
                  </a:cubicBezTo>
                  <a:close/>
                  <a:moveTo>
                    <a:pt x="2787" y="1"/>
                  </a:moveTo>
                  <a:cubicBezTo>
                    <a:pt x="1250" y="1"/>
                    <a:pt x="0" y="1251"/>
                    <a:pt x="0" y="2787"/>
                  </a:cubicBezTo>
                  <a:cubicBezTo>
                    <a:pt x="0" y="4324"/>
                    <a:pt x="1250" y="5575"/>
                    <a:pt x="2787" y="5575"/>
                  </a:cubicBezTo>
                  <a:cubicBezTo>
                    <a:pt x="4324" y="5575"/>
                    <a:pt x="5573" y="4324"/>
                    <a:pt x="5573" y="2787"/>
                  </a:cubicBezTo>
                  <a:cubicBezTo>
                    <a:pt x="5573" y="1251"/>
                    <a:pt x="4324" y="1"/>
                    <a:pt x="2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41" name="Google Shape;741;p47"/>
          <p:cNvGrpSpPr/>
          <p:nvPr/>
        </p:nvGrpSpPr>
        <p:grpSpPr>
          <a:xfrm>
            <a:off x="3265925" y="3240450"/>
            <a:ext cx="339775" cy="339775"/>
            <a:chOff x="3265925" y="3240450"/>
            <a:chExt cx="339775" cy="339775"/>
          </a:xfrm>
        </p:grpSpPr>
        <p:sp>
          <p:nvSpPr>
            <p:cNvPr id="742" name="Google Shape;742;p47"/>
            <p:cNvSpPr/>
            <p:nvPr/>
          </p:nvSpPr>
          <p:spPr>
            <a:xfrm>
              <a:off x="3265925" y="3240450"/>
              <a:ext cx="339775" cy="79975"/>
            </a:xfrm>
            <a:custGeom>
              <a:rect b="b" l="l" r="r" t="t"/>
              <a:pathLst>
                <a:path extrusionOk="0" h="3199" w="13591">
                  <a:moveTo>
                    <a:pt x="1201" y="1"/>
                  </a:moveTo>
                  <a:cubicBezTo>
                    <a:pt x="540" y="1"/>
                    <a:pt x="1" y="538"/>
                    <a:pt x="1" y="1201"/>
                  </a:cubicBezTo>
                  <a:lnTo>
                    <a:pt x="1" y="3199"/>
                  </a:lnTo>
                  <a:lnTo>
                    <a:pt x="13590" y="3199"/>
                  </a:lnTo>
                  <a:lnTo>
                    <a:pt x="13590" y="1201"/>
                  </a:lnTo>
                  <a:cubicBezTo>
                    <a:pt x="13590" y="538"/>
                    <a:pt x="13052" y="1"/>
                    <a:pt x="123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43" name="Google Shape;743;p47"/>
            <p:cNvSpPr/>
            <p:nvPr/>
          </p:nvSpPr>
          <p:spPr>
            <a:xfrm>
              <a:off x="3305900" y="3280425"/>
              <a:ext cx="20000" cy="20025"/>
            </a:xfrm>
            <a:custGeom>
              <a:rect b="b" l="l" r="r" t="t"/>
              <a:pathLst>
                <a:path extrusionOk="0" h="801" w="800">
                  <a:moveTo>
                    <a:pt x="401" y="1"/>
                  </a:moveTo>
                  <a:cubicBezTo>
                    <a:pt x="180" y="1"/>
                    <a:pt x="1" y="180"/>
                    <a:pt x="1" y="401"/>
                  </a:cubicBezTo>
                  <a:cubicBezTo>
                    <a:pt x="1" y="621"/>
                    <a:pt x="180" y="800"/>
                    <a:pt x="401" y="800"/>
                  </a:cubicBezTo>
                  <a:cubicBezTo>
                    <a:pt x="621" y="800"/>
                    <a:pt x="800" y="621"/>
                    <a:pt x="800" y="401"/>
                  </a:cubicBezTo>
                  <a:cubicBezTo>
                    <a:pt x="800" y="180"/>
                    <a:pt x="621" y="1"/>
                    <a:pt x="4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44" name="Google Shape;744;p47"/>
            <p:cNvSpPr/>
            <p:nvPr/>
          </p:nvSpPr>
          <p:spPr>
            <a:xfrm>
              <a:off x="3265925" y="3340400"/>
              <a:ext cx="339775" cy="239825"/>
            </a:xfrm>
            <a:custGeom>
              <a:rect b="b" l="l" r="r" t="t"/>
              <a:pathLst>
                <a:path extrusionOk="0" h="9593" w="13591">
                  <a:moveTo>
                    <a:pt x="1" y="0"/>
                  </a:moveTo>
                  <a:lnTo>
                    <a:pt x="1" y="8394"/>
                  </a:lnTo>
                  <a:cubicBezTo>
                    <a:pt x="1" y="9054"/>
                    <a:pt x="538" y="9592"/>
                    <a:pt x="1201" y="9592"/>
                  </a:cubicBezTo>
                  <a:lnTo>
                    <a:pt x="12392" y="9592"/>
                  </a:lnTo>
                  <a:cubicBezTo>
                    <a:pt x="13052" y="9592"/>
                    <a:pt x="13590" y="9054"/>
                    <a:pt x="13590" y="8394"/>
                  </a:cubicBezTo>
                  <a:lnTo>
                    <a:pt x="135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45" name="Google Shape;745;p47"/>
            <p:cNvSpPr/>
            <p:nvPr/>
          </p:nvSpPr>
          <p:spPr>
            <a:xfrm>
              <a:off x="3305900" y="3360375"/>
              <a:ext cx="180425" cy="179900"/>
            </a:xfrm>
            <a:custGeom>
              <a:rect b="b" l="l" r="r" t="t"/>
              <a:pathLst>
                <a:path extrusionOk="0" h="7196" w="7217">
                  <a:moveTo>
                    <a:pt x="399" y="1"/>
                  </a:moveTo>
                  <a:cubicBezTo>
                    <a:pt x="180" y="1"/>
                    <a:pt x="1" y="180"/>
                    <a:pt x="1" y="401"/>
                  </a:cubicBezTo>
                  <a:cubicBezTo>
                    <a:pt x="1" y="621"/>
                    <a:pt x="180" y="800"/>
                    <a:pt x="399" y="800"/>
                  </a:cubicBezTo>
                  <a:lnTo>
                    <a:pt x="1660" y="800"/>
                  </a:lnTo>
                  <a:lnTo>
                    <a:pt x="2098" y="3427"/>
                  </a:lnTo>
                  <a:cubicBezTo>
                    <a:pt x="1797" y="3646"/>
                    <a:pt x="1599" y="3998"/>
                    <a:pt x="1599" y="4397"/>
                  </a:cubicBezTo>
                  <a:cubicBezTo>
                    <a:pt x="1599" y="5059"/>
                    <a:pt x="2137" y="5597"/>
                    <a:pt x="2798" y="5597"/>
                  </a:cubicBezTo>
                  <a:lnTo>
                    <a:pt x="5996" y="5597"/>
                  </a:lnTo>
                  <a:cubicBezTo>
                    <a:pt x="6217" y="5597"/>
                    <a:pt x="6396" y="5418"/>
                    <a:pt x="6396" y="5196"/>
                  </a:cubicBezTo>
                  <a:cubicBezTo>
                    <a:pt x="6396" y="4975"/>
                    <a:pt x="6217" y="4797"/>
                    <a:pt x="5996" y="4797"/>
                  </a:cubicBezTo>
                  <a:lnTo>
                    <a:pt x="2798" y="4797"/>
                  </a:lnTo>
                  <a:cubicBezTo>
                    <a:pt x="2578" y="4797"/>
                    <a:pt x="2399" y="4618"/>
                    <a:pt x="2399" y="4397"/>
                  </a:cubicBezTo>
                  <a:cubicBezTo>
                    <a:pt x="2399" y="4177"/>
                    <a:pt x="2578" y="3998"/>
                    <a:pt x="2798" y="3998"/>
                  </a:cubicBezTo>
                  <a:lnTo>
                    <a:pt x="5996" y="3998"/>
                  </a:lnTo>
                  <a:cubicBezTo>
                    <a:pt x="6169" y="3998"/>
                    <a:pt x="6322" y="3887"/>
                    <a:pt x="6376" y="3724"/>
                  </a:cubicBezTo>
                  <a:lnTo>
                    <a:pt x="7176" y="1327"/>
                  </a:lnTo>
                  <a:lnTo>
                    <a:pt x="7174" y="1327"/>
                  </a:lnTo>
                  <a:cubicBezTo>
                    <a:pt x="7216" y="1205"/>
                    <a:pt x="7196" y="1070"/>
                    <a:pt x="7119" y="967"/>
                  </a:cubicBezTo>
                  <a:cubicBezTo>
                    <a:pt x="7045" y="862"/>
                    <a:pt x="6925" y="800"/>
                    <a:pt x="6795" y="800"/>
                  </a:cubicBezTo>
                  <a:lnTo>
                    <a:pt x="2471" y="800"/>
                  </a:lnTo>
                  <a:lnTo>
                    <a:pt x="2393" y="334"/>
                  </a:lnTo>
                  <a:cubicBezTo>
                    <a:pt x="2362" y="142"/>
                    <a:pt x="2195" y="1"/>
                    <a:pt x="1998" y="1"/>
                  </a:cubicBezTo>
                  <a:close/>
                  <a:moveTo>
                    <a:pt x="3198" y="5597"/>
                  </a:moveTo>
                  <a:cubicBezTo>
                    <a:pt x="2757" y="5597"/>
                    <a:pt x="2399" y="5955"/>
                    <a:pt x="2399" y="6396"/>
                  </a:cubicBezTo>
                  <a:cubicBezTo>
                    <a:pt x="2399" y="6836"/>
                    <a:pt x="2757" y="7196"/>
                    <a:pt x="3198" y="7196"/>
                  </a:cubicBezTo>
                  <a:cubicBezTo>
                    <a:pt x="3639" y="7196"/>
                    <a:pt x="3998" y="6836"/>
                    <a:pt x="3998" y="6396"/>
                  </a:cubicBezTo>
                  <a:cubicBezTo>
                    <a:pt x="3998" y="5955"/>
                    <a:pt x="3639" y="5597"/>
                    <a:pt x="3198" y="5597"/>
                  </a:cubicBezTo>
                  <a:close/>
                  <a:moveTo>
                    <a:pt x="5597" y="5597"/>
                  </a:moveTo>
                  <a:cubicBezTo>
                    <a:pt x="5156" y="5597"/>
                    <a:pt x="4797" y="5955"/>
                    <a:pt x="4797" y="6396"/>
                  </a:cubicBezTo>
                  <a:cubicBezTo>
                    <a:pt x="4797" y="6836"/>
                    <a:pt x="5156" y="7196"/>
                    <a:pt x="5597" y="7196"/>
                  </a:cubicBezTo>
                  <a:cubicBezTo>
                    <a:pt x="6038" y="7196"/>
                    <a:pt x="6396" y="6836"/>
                    <a:pt x="6396" y="6396"/>
                  </a:cubicBezTo>
                  <a:cubicBezTo>
                    <a:pt x="6396" y="5955"/>
                    <a:pt x="6038" y="5597"/>
                    <a:pt x="5597" y="55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46" name="Google Shape;746;p47"/>
            <p:cNvSpPr/>
            <p:nvPr/>
          </p:nvSpPr>
          <p:spPr>
            <a:xfrm>
              <a:off x="3465800" y="3280425"/>
              <a:ext cx="99950" cy="20025"/>
            </a:xfrm>
            <a:custGeom>
              <a:rect b="b" l="l" r="r" t="t"/>
              <a:pathLst>
                <a:path extrusionOk="0" h="801" w="3998">
                  <a:moveTo>
                    <a:pt x="399" y="1"/>
                  </a:moveTo>
                  <a:cubicBezTo>
                    <a:pt x="178" y="1"/>
                    <a:pt x="0" y="180"/>
                    <a:pt x="0" y="401"/>
                  </a:cubicBezTo>
                  <a:cubicBezTo>
                    <a:pt x="0" y="621"/>
                    <a:pt x="178" y="800"/>
                    <a:pt x="399" y="800"/>
                  </a:cubicBezTo>
                  <a:lnTo>
                    <a:pt x="3597" y="800"/>
                  </a:lnTo>
                  <a:cubicBezTo>
                    <a:pt x="3818" y="800"/>
                    <a:pt x="3998" y="621"/>
                    <a:pt x="3998" y="401"/>
                  </a:cubicBezTo>
                  <a:cubicBezTo>
                    <a:pt x="3998" y="180"/>
                    <a:pt x="3818" y="1"/>
                    <a:pt x="35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47" name="Google Shape;747;p47"/>
            <p:cNvSpPr/>
            <p:nvPr/>
          </p:nvSpPr>
          <p:spPr>
            <a:xfrm>
              <a:off x="3385850" y="3280425"/>
              <a:ext cx="20000" cy="20025"/>
            </a:xfrm>
            <a:custGeom>
              <a:rect b="b" l="l" r="r" t="t"/>
              <a:pathLst>
                <a:path extrusionOk="0" h="801" w="800">
                  <a:moveTo>
                    <a:pt x="399" y="1"/>
                  </a:moveTo>
                  <a:cubicBezTo>
                    <a:pt x="180" y="1"/>
                    <a:pt x="0" y="180"/>
                    <a:pt x="0" y="401"/>
                  </a:cubicBezTo>
                  <a:cubicBezTo>
                    <a:pt x="0" y="621"/>
                    <a:pt x="180" y="800"/>
                    <a:pt x="399" y="800"/>
                  </a:cubicBezTo>
                  <a:cubicBezTo>
                    <a:pt x="621" y="800"/>
                    <a:pt x="800" y="621"/>
                    <a:pt x="800" y="401"/>
                  </a:cubicBezTo>
                  <a:cubicBezTo>
                    <a:pt x="800" y="180"/>
                    <a:pt x="621" y="1"/>
                    <a:pt x="3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48" name="Google Shape;748;p47"/>
            <p:cNvSpPr/>
            <p:nvPr/>
          </p:nvSpPr>
          <p:spPr>
            <a:xfrm>
              <a:off x="3345875" y="3280425"/>
              <a:ext cx="20000" cy="20025"/>
            </a:xfrm>
            <a:custGeom>
              <a:rect b="b" l="l" r="r" t="t"/>
              <a:pathLst>
                <a:path extrusionOk="0" h="801" w="800">
                  <a:moveTo>
                    <a:pt x="399" y="1"/>
                  </a:moveTo>
                  <a:cubicBezTo>
                    <a:pt x="180" y="1"/>
                    <a:pt x="0" y="180"/>
                    <a:pt x="0" y="401"/>
                  </a:cubicBezTo>
                  <a:cubicBezTo>
                    <a:pt x="0" y="621"/>
                    <a:pt x="180" y="800"/>
                    <a:pt x="399" y="800"/>
                  </a:cubicBezTo>
                  <a:cubicBezTo>
                    <a:pt x="621" y="800"/>
                    <a:pt x="800" y="621"/>
                    <a:pt x="800" y="401"/>
                  </a:cubicBezTo>
                  <a:cubicBezTo>
                    <a:pt x="800" y="180"/>
                    <a:pt x="621" y="1"/>
                    <a:pt x="3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49" name="Google Shape;749;p47"/>
            <p:cNvSpPr/>
            <p:nvPr/>
          </p:nvSpPr>
          <p:spPr>
            <a:xfrm>
              <a:off x="3371000" y="3400350"/>
              <a:ext cx="90975" cy="40000"/>
            </a:xfrm>
            <a:custGeom>
              <a:rect b="b" l="l" r="r" t="t"/>
              <a:pathLst>
                <a:path extrusionOk="0" h="1600" w="3639">
                  <a:moveTo>
                    <a:pt x="1" y="0"/>
                  </a:moveTo>
                  <a:lnTo>
                    <a:pt x="267" y="1599"/>
                  </a:lnTo>
                  <a:lnTo>
                    <a:pt x="3103" y="1599"/>
                  </a:lnTo>
                  <a:lnTo>
                    <a:pt x="36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50" name="Google Shape;750;p47"/>
            <p:cNvSpPr/>
            <p:nvPr/>
          </p:nvSpPr>
          <p:spPr>
            <a:xfrm>
              <a:off x="3505775" y="3500275"/>
              <a:ext cx="59975" cy="20025"/>
            </a:xfrm>
            <a:custGeom>
              <a:rect b="b" l="l" r="r" t="t"/>
              <a:pathLst>
                <a:path extrusionOk="0" h="801" w="2399">
                  <a:moveTo>
                    <a:pt x="399" y="1"/>
                  </a:moveTo>
                  <a:cubicBezTo>
                    <a:pt x="178" y="1"/>
                    <a:pt x="0" y="178"/>
                    <a:pt x="0" y="400"/>
                  </a:cubicBezTo>
                  <a:cubicBezTo>
                    <a:pt x="0" y="621"/>
                    <a:pt x="178" y="800"/>
                    <a:pt x="399" y="800"/>
                  </a:cubicBezTo>
                  <a:lnTo>
                    <a:pt x="1998" y="800"/>
                  </a:lnTo>
                  <a:cubicBezTo>
                    <a:pt x="2219" y="800"/>
                    <a:pt x="2399" y="621"/>
                    <a:pt x="2399" y="400"/>
                  </a:cubicBezTo>
                  <a:cubicBezTo>
                    <a:pt x="2399" y="178"/>
                    <a:pt x="2219" y="1"/>
                    <a:pt x="1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51" name="Google Shape;751;p47"/>
            <p:cNvSpPr/>
            <p:nvPr/>
          </p:nvSpPr>
          <p:spPr>
            <a:xfrm>
              <a:off x="3505775" y="3460300"/>
              <a:ext cx="59975" cy="20025"/>
            </a:xfrm>
            <a:custGeom>
              <a:rect b="b" l="l" r="r" t="t"/>
              <a:pathLst>
                <a:path extrusionOk="0" h="801" w="2399">
                  <a:moveTo>
                    <a:pt x="399" y="1"/>
                  </a:moveTo>
                  <a:cubicBezTo>
                    <a:pt x="178" y="1"/>
                    <a:pt x="0" y="179"/>
                    <a:pt x="0" y="400"/>
                  </a:cubicBezTo>
                  <a:cubicBezTo>
                    <a:pt x="0" y="621"/>
                    <a:pt x="178" y="800"/>
                    <a:pt x="399" y="800"/>
                  </a:cubicBezTo>
                  <a:lnTo>
                    <a:pt x="1998" y="800"/>
                  </a:lnTo>
                  <a:cubicBezTo>
                    <a:pt x="2219" y="800"/>
                    <a:pt x="2399" y="621"/>
                    <a:pt x="2399" y="400"/>
                  </a:cubicBezTo>
                  <a:cubicBezTo>
                    <a:pt x="2399" y="179"/>
                    <a:pt x="2219" y="1"/>
                    <a:pt x="1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52" name="Google Shape;752;p47"/>
            <p:cNvSpPr/>
            <p:nvPr/>
          </p:nvSpPr>
          <p:spPr>
            <a:xfrm>
              <a:off x="3505775" y="3420325"/>
              <a:ext cx="59975" cy="20025"/>
            </a:xfrm>
            <a:custGeom>
              <a:rect b="b" l="l" r="r" t="t"/>
              <a:pathLst>
                <a:path extrusionOk="0" h="801" w="2399">
                  <a:moveTo>
                    <a:pt x="399" y="1"/>
                  </a:moveTo>
                  <a:cubicBezTo>
                    <a:pt x="178" y="1"/>
                    <a:pt x="0" y="180"/>
                    <a:pt x="0" y="400"/>
                  </a:cubicBezTo>
                  <a:cubicBezTo>
                    <a:pt x="0" y="621"/>
                    <a:pt x="178" y="800"/>
                    <a:pt x="399" y="800"/>
                  </a:cubicBezTo>
                  <a:lnTo>
                    <a:pt x="1998" y="800"/>
                  </a:lnTo>
                  <a:cubicBezTo>
                    <a:pt x="2219" y="800"/>
                    <a:pt x="2399" y="621"/>
                    <a:pt x="2399" y="400"/>
                  </a:cubicBezTo>
                  <a:cubicBezTo>
                    <a:pt x="2399" y="180"/>
                    <a:pt x="2219" y="1"/>
                    <a:pt x="1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53" name="Google Shape;753;p47"/>
            <p:cNvSpPr/>
            <p:nvPr/>
          </p:nvSpPr>
          <p:spPr>
            <a:xfrm>
              <a:off x="3505775" y="3380350"/>
              <a:ext cx="59975" cy="20025"/>
            </a:xfrm>
            <a:custGeom>
              <a:rect b="b" l="l" r="r" t="t"/>
              <a:pathLst>
                <a:path extrusionOk="0" h="801" w="2399">
                  <a:moveTo>
                    <a:pt x="399" y="1"/>
                  </a:moveTo>
                  <a:cubicBezTo>
                    <a:pt x="178" y="1"/>
                    <a:pt x="0" y="180"/>
                    <a:pt x="0" y="400"/>
                  </a:cubicBezTo>
                  <a:cubicBezTo>
                    <a:pt x="0" y="621"/>
                    <a:pt x="178" y="800"/>
                    <a:pt x="399" y="800"/>
                  </a:cubicBezTo>
                  <a:lnTo>
                    <a:pt x="1998" y="800"/>
                  </a:lnTo>
                  <a:cubicBezTo>
                    <a:pt x="2219" y="800"/>
                    <a:pt x="2399" y="621"/>
                    <a:pt x="2399" y="400"/>
                  </a:cubicBezTo>
                  <a:cubicBezTo>
                    <a:pt x="2399" y="180"/>
                    <a:pt x="2219" y="1"/>
                    <a:pt x="1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54" name="Google Shape;754;p47"/>
          <p:cNvGrpSpPr/>
          <p:nvPr/>
        </p:nvGrpSpPr>
        <p:grpSpPr>
          <a:xfrm>
            <a:off x="4775875" y="3240450"/>
            <a:ext cx="339775" cy="339775"/>
            <a:chOff x="4775875" y="3240450"/>
            <a:chExt cx="339775" cy="339775"/>
          </a:xfrm>
        </p:grpSpPr>
        <p:sp>
          <p:nvSpPr>
            <p:cNvPr id="755" name="Google Shape;755;p47"/>
            <p:cNvSpPr/>
            <p:nvPr/>
          </p:nvSpPr>
          <p:spPr>
            <a:xfrm>
              <a:off x="4775875" y="3240450"/>
              <a:ext cx="339775" cy="339775"/>
            </a:xfrm>
            <a:custGeom>
              <a:rect b="b" l="l" r="r" t="t"/>
              <a:pathLst>
                <a:path extrusionOk="0" h="13591" w="13591">
                  <a:moveTo>
                    <a:pt x="3611" y="1"/>
                  </a:moveTo>
                  <a:cubicBezTo>
                    <a:pt x="3509" y="1"/>
                    <a:pt x="3408" y="40"/>
                    <a:pt x="3330" y="118"/>
                  </a:cubicBezTo>
                  <a:cubicBezTo>
                    <a:pt x="3174" y="273"/>
                    <a:pt x="3174" y="526"/>
                    <a:pt x="3330" y="680"/>
                  </a:cubicBezTo>
                  <a:lnTo>
                    <a:pt x="5039" y="2416"/>
                  </a:lnTo>
                  <a:lnTo>
                    <a:pt x="1196" y="2416"/>
                  </a:lnTo>
                  <a:cubicBezTo>
                    <a:pt x="537" y="2416"/>
                    <a:pt x="1" y="2952"/>
                    <a:pt x="1" y="3612"/>
                  </a:cubicBezTo>
                  <a:lnTo>
                    <a:pt x="1" y="11600"/>
                  </a:lnTo>
                  <a:cubicBezTo>
                    <a:pt x="1" y="12259"/>
                    <a:pt x="537" y="12794"/>
                    <a:pt x="1196" y="12794"/>
                  </a:cubicBezTo>
                  <a:lnTo>
                    <a:pt x="1854" y="12794"/>
                  </a:lnTo>
                  <a:lnTo>
                    <a:pt x="1737" y="12911"/>
                  </a:lnTo>
                  <a:cubicBezTo>
                    <a:pt x="1581" y="13066"/>
                    <a:pt x="1581" y="13319"/>
                    <a:pt x="1737" y="13473"/>
                  </a:cubicBezTo>
                  <a:cubicBezTo>
                    <a:pt x="1815" y="13551"/>
                    <a:pt x="1916" y="13590"/>
                    <a:pt x="2019" y="13590"/>
                  </a:cubicBezTo>
                  <a:cubicBezTo>
                    <a:pt x="2120" y="13590"/>
                    <a:pt x="2222" y="13551"/>
                    <a:pt x="2300" y="13473"/>
                  </a:cubicBezTo>
                  <a:lnTo>
                    <a:pt x="2979" y="12794"/>
                  </a:lnTo>
                  <a:lnTo>
                    <a:pt x="10639" y="12794"/>
                  </a:lnTo>
                  <a:lnTo>
                    <a:pt x="11318" y="13473"/>
                  </a:lnTo>
                  <a:cubicBezTo>
                    <a:pt x="11396" y="13551"/>
                    <a:pt x="11499" y="13590"/>
                    <a:pt x="11600" y="13590"/>
                  </a:cubicBezTo>
                  <a:cubicBezTo>
                    <a:pt x="11702" y="13590"/>
                    <a:pt x="11804" y="13551"/>
                    <a:pt x="11882" y="13473"/>
                  </a:cubicBezTo>
                  <a:cubicBezTo>
                    <a:pt x="12037" y="13319"/>
                    <a:pt x="12037" y="13066"/>
                    <a:pt x="11882" y="12911"/>
                  </a:cubicBezTo>
                  <a:lnTo>
                    <a:pt x="11766" y="12794"/>
                  </a:lnTo>
                  <a:lnTo>
                    <a:pt x="12397" y="12794"/>
                  </a:lnTo>
                  <a:cubicBezTo>
                    <a:pt x="13056" y="12794"/>
                    <a:pt x="13590" y="12258"/>
                    <a:pt x="13590" y="11600"/>
                  </a:cubicBezTo>
                  <a:lnTo>
                    <a:pt x="13590" y="3610"/>
                  </a:lnTo>
                  <a:cubicBezTo>
                    <a:pt x="13590" y="2952"/>
                    <a:pt x="13054" y="2416"/>
                    <a:pt x="12397" y="2416"/>
                  </a:cubicBezTo>
                  <a:lnTo>
                    <a:pt x="6961" y="2416"/>
                  </a:lnTo>
                  <a:lnTo>
                    <a:pt x="8670" y="680"/>
                  </a:lnTo>
                  <a:cubicBezTo>
                    <a:pt x="8826" y="526"/>
                    <a:pt x="8826" y="273"/>
                    <a:pt x="8670" y="118"/>
                  </a:cubicBezTo>
                  <a:cubicBezTo>
                    <a:pt x="8593" y="40"/>
                    <a:pt x="8490" y="1"/>
                    <a:pt x="8389" y="1"/>
                  </a:cubicBezTo>
                  <a:cubicBezTo>
                    <a:pt x="8287" y="1"/>
                    <a:pt x="8185" y="40"/>
                    <a:pt x="8108" y="118"/>
                  </a:cubicBezTo>
                  <a:lnTo>
                    <a:pt x="5999" y="2251"/>
                  </a:lnTo>
                  <a:lnTo>
                    <a:pt x="3892" y="118"/>
                  </a:lnTo>
                  <a:cubicBezTo>
                    <a:pt x="3814" y="40"/>
                    <a:pt x="3713" y="1"/>
                    <a:pt x="36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56" name="Google Shape;756;p47"/>
            <p:cNvSpPr/>
            <p:nvPr/>
          </p:nvSpPr>
          <p:spPr>
            <a:xfrm>
              <a:off x="4816375" y="3341325"/>
              <a:ext cx="199100" cy="179200"/>
            </a:xfrm>
            <a:custGeom>
              <a:rect b="b" l="l" r="r" t="t"/>
              <a:pathLst>
                <a:path extrusionOk="0" h="7168" w="7964">
                  <a:moveTo>
                    <a:pt x="1195" y="0"/>
                  </a:moveTo>
                  <a:cubicBezTo>
                    <a:pt x="533" y="0"/>
                    <a:pt x="0" y="533"/>
                    <a:pt x="0" y="1194"/>
                  </a:cubicBezTo>
                  <a:lnTo>
                    <a:pt x="0" y="5972"/>
                  </a:lnTo>
                  <a:cubicBezTo>
                    <a:pt x="0" y="6635"/>
                    <a:pt x="533" y="7168"/>
                    <a:pt x="1195" y="7168"/>
                  </a:cubicBezTo>
                  <a:lnTo>
                    <a:pt x="6768" y="7168"/>
                  </a:lnTo>
                  <a:cubicBezTo>
                    <a:pt x="7431" y="7168"/>
                    <a:pt x="7964" y="6635"/>
                    <a:pt x="7964" y="5972"/>
                  </a:cubicBezTo>
                  <a:lnTo>
                    <a:pt x="7964" y="1194"/>
                  </a:lnTo>
                  <a:cubicBezTo>
                    <a:pt x="7964" y="533"/>
                    <a:pt x="7431" y="0"/>
                    <a:pt x="6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57" name="Google Shape;757;p47"/>
            <p:cNvSpPr/>
            <p:nvPr/>
          </p:nvSpPr>
          <p:spPr>
            <a:xfrm>
              <a:off x="4836225" y="3361200"/>
              <a:ext cx="159375" cy="139425"/>
            </a:xfrm>
            <a:custGeom>
              <a:rect b="b" l="l" r="r" t="t"/>
              <a:pathLst>
                <a:path extrusionOk="0" h="5577" w="6375">
                  <a:moveTo>
                    <a:pt x="403" y="0"/>
                  </a:moveTo>
                  <a:cubicBezTo>
                    <a:pt x="183" y="0"/>
                    <a:pt x="4" y="178"/>
                    <a:pt x="4" y="398"/>
                  </a:cubicBezTo>
                  <a:lnTo>
                    <a:pt x="1" y="5176"/>
                  </a:lnTo>
                  <a:cubicBezTo>
                    <a:pt x="1" y="5395"/>
                    <a:pt x="180" y="5575"/>
                    <a:pt x="400" y="5575"/>
                  </a:cubicBezTo>
                  <a:lnTo>
                    <a:pt x="5973" y="5576"/>
                  </a:lnTo>
                  <a:cubicBezTo>
                    <a:pt x="6193" y="5576"/>
                    <a:pt x="6372" y="5399"/>
                    <a:pt x="6372" y="5179"/>
                  </a:cubicBezTo>
                  <a:lnTo>
                    <a:pt x="6375" y="402"/>
                  </a:lnTo>
                  <a:cubicBezTo>
                    <a:pt x="6375" y="181"/>
                    <a:pt x="6196" y="3"/>
                    <a:pt x="5976" y="3"/>
                  </a:cubicBezTo>
                  <a:lnTo>
                    <a:pt x="4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58" name="Google Shape;758;p47"/>
            <p:cNvSpPr/>
            <p:nvPr/>
          </p:nvSpPr>
          <p:spPr>
            <a:xfrm>
              <a:off x="5036025" y="3490625"/>
              <a:ext cx="39850" cy="19925"/>
            </a:xfrm>
            <a:custGeom>
              <a:rect b="b" l="l" r="r" t="t"/>
              <a:pathLst>
                <a:path extrusionOk="0" h="797" w="1594">
                  <a:moveTo>
                    <a:pt x="398" y="0"/>
                  </a:moveTo>
                  <a:cubicBezTo>
                    <a:pt x="178" y="0"/>
                    <a:pt x="1" y="178"/>
                    <a:pt x="1" y="399"/>
                  </a:cubicBezTo>
                  <a:cubicBezTo>
                    <a:pt x="1" y="619"/>
                    <a:pt x="178" y="797"/>
                    <a:pt x="398" y="797"/>
                  </a:cubicBezTo>
                  <a:lnTo>
                    <a:pt x="1194" y="797"/>
                  </a:lnTo>
                  <a:cubicBezTo>
                    <a:pt x="1414" y="797"/>
                    <a:pt x="1593" y="619"/>
                    <a:pt x="1593" y="399"/>
                  </a:cubicBezTo>
                  <a:cubicBezTo>
                    <a:pt x="1593" y="178"/>
                    <a:pt x="1414" y="0"/>
                    <a:pt x="1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59" name="Google Shape;759;p47"/>
            <p:cNvSpPr/>
            <p:nvPr/>
          </p:nvSpPr>
          <p:spPr>
            <a:xfrm>
              <a:off x="5036025" y="3450800"/>
              <a:ext cx="39850" cy="19925"/>
            </a:xfrm>
            <a:custGeom>
              <a:rect b="b" l="l" r="r" t="t"/>
              <a:pathLst>
                <a:path extrusionOk="0" h="797" w="1594">
                  <a:moveTo>
                    <a:pt x="398" y="1"/>
                  </a:moveTo>
                  <a:cubicBezTo>
                    <a:pt x="178" y="1"/>
                    <a:pt x="1" y="178"/>
                    <a:pt x="1" y="400"/>
                  </a:cubicBezTo>
                  <a:cubicBezTo>
                    <a:pt x="1" y="619"/>
                    <a:pt x="178" y="797"/>
                    <a:pt x="398" y="797"/>
                  </a:cubicBezTo>
                  <a:lnTo>
                    <a:pt x="1194" y="797"/>
                  </a:lnTo>
                  <a:cubicBezTo>
                    <a:pt x="1414" y="797"/>
                    <a:pt x="1593" y="619"/>
                    <a:pt x="1593" y="400"/>
                  </a:cubicBezTo>
                  <a:cubicBezTo>
                    <a:pt x="1593" y="178"/>
                    <a:pt x="1414" y="1"/>
                    <a:pt x="11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60" name="Google Shape;760;p47"/>
            <p:cNvSpPr/>
            <p:nvPr/>
          </p:nvSpPr>
          <p:spPr>
            <a:xfrm>
              <a:off x="5036025" y="3410975"/>
              <a:ext cx="39850" cy="19950"/>
            </a:xfrm>
            <a:custGeom>
              <a:rect b="b" l="l" r="r" t="t"/>
              <a:pathLst>
                <a:path extrusionOk="0" h="798" w="1594">
                  <a:moveTo>
                    <a:pt x="398" y="1"/>
                  </a:moveTo>
                  <a:cubicBezTo>
                    <a:pt x="178" y="1"/>
                    <a:pt x="1" y="180"/>
                    <a:pt x="1" y="400"/>
                  </a:cubicBezTo>
                  <a:cubicBezTo>
                    <a:pt x="1" y="620"/>
                    <a:pt x="178" y="797"/>
                    <a:pt x="398" y="797"/>
                  </a:cubicBezTo>
                  <a:lnTo>
                    <a:pt x="1194" y="797"/>
                  </a:lnTo>
                  <a:cubicBezTo>
                    <a:pt x="1414" y="797"/>
                    <a:pt x="1593" y="620"/>
                    <a:pt x="1593" y="400"/>
                  </a:cubicBezTo>
                  <a:cubicBezTo>
                    <a:pt x="1593" y="180"/>
                    <a:pt x="1414" y="1"/>
                    <a:pt x="11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61" name="Google Shape;761;p47"/>
            <p:cNvSpPr/>
            <p:nvPr/>
          </p:nvSpPr>
          <p:spPr>
            <a:xfrm>
              <a:off x="5036025" y="3351250"/>
              <a:ext cx="39850" cy="39850"/>
            </a:xfrm>
            <a:custGeom>
              <a:rect b="b" l="l" r="r" t="t"/>
              <a:pathLst>
                <a:path extrusionOk="0" h="1594" w="1594">
                  <a:moveTo>
                    <a:pt x="797" y="1"/>
                  </a:moveTo>
                  <a:cubicBezTo>
                    <a:pt x="357" y="1"/>
                    <a:pt x="1" y="359"/>
                    <a:pt x="1" y="797"/>
                  </a:cubicBezTo>
                  <a:cubicBezTo>
                    <a:pt x="1" y="1237"/>
                    <a:pt x="357" y="1594"/>
                    <a:pt x="797" y="1594"/>
                  </a:cubicBezTo>
                  <a:cubicBezTo>
                    <a:pt x="1236" y="1594"/>
                    <a:pt x="1593" y="1237"/>
                    <a:pt x="1593" y="797"/>
                  </a:cubicBezTo>
                  <a:cubicBezTo>
                    <a:pt x="1593" y="359"/>
                    <a:pt x="1236" y="1"/>
                    <a:pt x="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62" name="Google Shape;762;p47"/>
          <p:cNvGrpSpPr/>
          <p:nvPr/>
        </p:nvGrpSpPr>
        <p:grpSpPr>
          <a:xfrm>
            <a:off x="4020900" y="3240450"/>
            <a:ext cx="339800" cy="298650"/>
            <a:chOff x="4020900" y="3240450"/>
            <a:chExt cx="339800" cy="298650"/>
          </a:xfrm>
        </p:grpSpPr>
        <p:sp>
          <p:nvSpPr>
            <p:cNvPr id="763" name="Google Shape;763;p47"/>
            <p:cNvSpPr/>
            <p:nvPr/>
          </p:nvSpPr>
          <p:spPr>
            <a:xfrm>
              <a:off x="4034750" y="3379825"/>
              <a:ext cx="168175" cy="96050"/>
            </a:xfrm>
            <a:custGeom>
              <a:rect b="b" l="l" r="r" t="t"/>
              <a:pathLst>
                <a:path extrusionOk="0" h="3842" w="6727">
                  <a:moveTo>
                    <a:pt x="0" y="0"/>
                  </a:moveTo>
                  <a:lnTo>
                    <a:pt x="4225" y="3842"/>
                  </a:lnTo>
                  <a:lnTo>
                    <a:pt x="6726" y="1593"/>
                  </a:lnTo>
                  <a:lnTo>
                    <a:pt x="3826" y="1593"/>
                  </a:lnTo>
                  <a:cubicBezTo>
                    <a:pt x="3168" y="1593"/>
                    <a:pt x="2632" y="1057"/>
                    <a:pt x="2632" y="398"/>
                  </a:cubicBezTo>
                  <a:lnTo>
                    <a:pt x="263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64" name="Google Shape;764;p47"/>
            <p:cNvSpPr/>
            <p:nvPr/>
          </p:nvSpPr>
          <p:spPr>
            <a:xfrm>
              <a:off x="4020900" y="3394150"/>
              <a:ext cx="239600" cy="144925"/>
            </a:xfrm>
            <a:custGeom>
              <a:rect b="b" l="l" r="r" t="t"/>
              <a:pathLst>
                <a:path extrusionOk="0" h="5797" w="9584">
                  <a:moveTo>
                    <a:pt x="1" y="1"/>
                  </a:moveTo>
                  <a:lnTo>
                    <a:pt x="1" y="5399"/>
                  </a:lnTo>
                  <a:cubicBezTo>
                    <a:pt x="1" y="5619"/>
                    <a:pt x="180" y="5796"/>
                    <a:pt x="400" y="5796"/>
                  </a:cubicBezTo>
                  <a:lnTo>
                    <a:pt x="9185" y="5796"/>
                  </a:lnTo>
                  <a:cubicBezTo>
                    <a:pt x="9404" y="5796"/>
                    <a:pt x="9584" y="5619"/>
                    <a:pt x="9584" y="5399"/>
                  </a:cubicBezTo>
                  <a:lnTo>
                    <a:pt x="9584" y="1018"/>
                  </a:lnTo>
                  <a:lnTo>
                    <a:pt x="8463" y="1018"/>
                  </a:lnTo>
                  <a:lnTo>
                    <a:pt x="6711" y="2611"/>
                  </a:lnTo>
                  <a:lnTo>
                    <a:pt x="6711" y="2613"/>
                  </a:lnTo>
                  <a:lnTo>
                    <a:pt x="7701" y="3512"/>
                  </a:lnTo>
                  <a:cubicBezTo>
                    <a:pt x="7863" y="3660"/>
                    <a:pt x="7876" y="3911"/>
                    <a:pt x="7727" y="4074"/>
                  </a:cubicBezTo>
                  <a:cubicBezTo>
                    <a:pt x="7650" y="4160"/>
                    <a:pt x="7542" y="4204"/>
                    <a:pt x="7433" y="4204"/>
                  </a:cubicBezTo>
                  <a:cubicBezTo>
                    <a:pt x="7338" y="4204"/>
                    <a:pt x="7242" y="4170"/>
                    <a:pt x="7165" y="4101"/>
                  </a:cubicBezTo>
                  <a:lnTo>
                    <a:pt x="6119" y="3150"/>
                  </a:lnTo>
                  <a:lnTo>
                    <a:pt x="5047" y="4101"/>
                  </a:lnTo>
                  <a:cubicBezTo>
                    <a:pt x="4971" y="4169"/>
                    <a:pt x="4874" y="4204"/>
                    <a:pt x="4779" y="4204"/>
                  </a:cubicBezTo>
                  <a:cubicBezTo>
                    <a:pt x="4684" y="4204"/>
                    <a:pt x="4587" y="4169"/>
                    <a:pt x="4511" y="4101"/>
                  </a:cubicBezTo>
                  <a:lnTo>
                    <a:pt x="3465" y="3150"/>
                  </a:lnTo>
                  <a:lnTo>
                    <a:pt x="2419" y="4101"/>
                  </a:lnTo>
                  <a:cubicBezTo>
                    <a:pt x="2343" y="4170"/>
                    <a:pt x="2247" y="4204"/>
                    <a:pt x="2151" y="4204"/>
                  </a:cubicBezTo>
                  <a:cubicBezTo>
                    <a:pt x="2042" y="4204"/>
                    <a:pt x="1935" y="4160"/>
                    <a:pt x="1857" y="4074"/>
                  </a:cubicBezTo>
                  <a:cubicBezTo>
                    <a:pt x="1709" y="3911"/>
                    <a:pt x="1721" y="3660"/>
                    <a:pt x="1883" y="3512"/>
                  </a:cubicBezTo>
                  <a:lnTo>
                    <a:pt x="2873" y="2611"/>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65" name="Google Shape;765;p47"/>
            <p:cNvSpPr/>
            <p:nvPr/>
          </p:nvSpPr>
          <p:spPr>
            <a:xfrm>
              <a:off x="4134250" y="3240450"/>
              <a:ext cx="212625" cy="96075"/>
            </a:xfrm>
            <a:custGeom>
              <a:rect b="b" l="l" r="r" t="t"/>
              <a:pathLst>
                <a:path extrusionOk="0" h="3843" w="8505">
                  <a:moveTo>
                    <a:pt x="0" y="1"/>
                  </a:moveTo>
                  <a:lnTo>
                    <a:pt x="4253" y="3842"/>
                  </a:lnTo>
                  <a:lnTo>
                    <a:pt x="850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66" name="Google Shape;766;p47"/>
            <p:cNvSpPr/>
            <p:nvPr/>
          </p:nvSpPr>
          <p:spPr>
            <a:xfrm>
              <a:off x="4120450" y="3254825"/>
              <a:ext cx="240250" cy="144925"/>
            </a:xfrm>
            <a:custGeom>
              <a:rect b="b" l="l" r="r" t="t"/>
              <a:pathLst>
                <a:path extrusionOk="0" h="5797" w="9610">
                  <a:moveTo>
                    <a:pt x="1" y="1"/>
                  </a:moveTo>
                  <a:lnTo>
                    <a:pt x="1" y="5398"/>
                  </a:lnTo>
                  <a:cubicBezTo>
                    <a:pt x="1" y="5619"/>
                    <a:pt x="178" y="5797"/>
                    <a:pt x="400" y="5797"/>
                  </a:cubicBezTo>
                  <a:lnTo>
                    <a:pt x="9211" y="5797"/>
                  </a:lnTo>
                  <a:cubicBezTo>
                    <a:pt x="9431" y="5797"/>
                    <a:pt x="9610" y="5619"/>
                    <a:pt x="9610" y="5398"/>
                  </a:cubicBezTo>
                  <a:lnTo>
                    <a:pt x="9610" y="1"/>
                  </a:lnTo>
                  <a:lnTo>
                    <a:pt x="6710" y="2611"/>
                  </a:lnTo>
                  <a:lnTo>
                    <a:pt x="7726" y="3510"/>
                  </a:lnTo>
                  <a:cubicBezTo>
                    <a:pt x="7889" y="3658"/>
                    <a:pt x="7900" y="3911"/>
                    <a:pt x="7754" y="4073"/>
                  </a:cubicBezTo>
                  <a:cubicBezTo>
                    <a:pt x="7675" y="4159"/>
                    <a:pt x="7566" y="4204"/>
                    <a:pt x="7458" y="4204"/>
                  </a:cubicBezTo>
                  <a:cubicBezTo>
                    <a:pt x="7363" y="4204"/>
                    <a:pt x="7267" y="4170"/>
                    <a:pt x="7191" y="4101"/>
                  </a:cubicBezTo>
                  <a:lnTo>
                    <a:pt x="6119" y="3149"/>
                  </a:lnTo>
                  <a:lnTo>
                    <a:pt x="5072" y="4101"/>
                  </a:lnTo>
                  <a:cubicBezTo>
                    <a:pt x="4997" y="4170"/>
                    <a:pt x="4900" y="4204"/>
                    <a:pt x="4805" y="4204"/>
                  </a:cubicBezTo>
                  <a:cubicBezTo>
                    <a:pt x="4709" y="4204"/>
                    <a:pt x="4612" y="4170"/>
                    <a:pt x="4537" y="4101"/>
                  </a:cubicBezTo>
                  <a:lnTo>
                    <a:pt x="3491" y="3149"/>
                  </a:lnTo>
                  <a:lnTo>
                    <a:pt x="2444" y="4101"/>
                  </a:lnTo>
                  <a:cubicBezTo>
                    <a:pt x="2368" y="4170"/>
                    <a:pt x="2273" y="4204"/>
                    <a:pt x="2178" y="4204"/>
                  </a:cubicBezTo>
                  <a:cubicBezTo>
                    <a:pt x="2069" y="4204"/>
                    <a:pt x="1961" y="4159"/>
                    <a:pt x="1883" y="4073"/>
                  </a:cubicBezTo>
                  <a:cubicBezTo>
                    <a:pt x="1735" y="3911"/>
                    <a:pt x="1746" y="3658"/>
                    <a:pt x="1910" y="3510"/>
                  </a:cubicBezTo>
                  <a:lnTo>
                    <a:pt x="2899" y="2611"/>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67" name="Google Shape;767;p47"/>
            <p:cNvSpPr/>
            <p:nvPr/>
          </p:nvSpPr>
          <p:spPr>
            <a:xfrm>
              <a:off x="4300300" y="3439550"/>
              <a:ext cx="60375" cy="19925"/>
            </a:xfrm>
            <a:custGeom>
              <a:rect b="b" l="l" r="r" t="t"/>
              <a:pathLst>
                <a:path extrusionOk="0" h="797" w="2415">
                  <a:moveTo>
                    <a:pt x="398" y="0"/>
                  </a:moveTo>
                  <a:cubicBezTo>
                    <a:pt x="178" y="0"/>
                    <a:pt x="0" y="178"/>
                    <a:pt x="0" y="398"/>
                  </a:cubicBezTo>
                  <a:cubicBezTo>
                    <a:pt x="0" y="617"/>
                    <a:pt x="178" y="797"/>
                    <a:pt x="398" y="797"/>
                  </a:cubicBezTo>
                  <a:lnTo>
                    <a:pt x="2017" y="797"/>
                  </a:lnTo>
                  <a:cubicBezTo>
                    <a:pt x="2237" y="797"/>
                    <a:pt x="2414" y="617"/>
                    <a:pt x="2414" y="398"/>
                  </a:cubicBezTo>
                  <a:cubicBezTo>
                    <a:pt x="2414" y="178"/>
                    <a:pt x="2237" y="0"/>
                    <a:pt x="20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68" name="Google Shape;768;p47"/>
            <p:cNvSpPr/>
            <p:nvPr/>
          </p:nvSpPr>
          <p:spPr>
            <a:xfrm>
              <a:off x="4280375" y="3479350"/>
              <a:ext cx="60425" cy="19950"/>
            </a:xfrm>
            <a:custGeom>
              <a:rect b="b" l="l" r="r" t="t"/>
              <a:pathLst>
                <a:path extrusionOk="0" h="798" w="2417">
                  <a:moveTo>
                    <a:pt x="398" y="1"/>
                  </a:moveTo>
                  <a:cubicBezTo>
                    <a:pt x="179" y="1"/>
                    <a:pt x="1" y="179"/>
                    <a:pt x="1" y="398"/>
                  </a:cubicBezTo>
                  <a:cubicBezTo>
                    <a:pt x="1" y="618"/>
                    <a:pt x="179" y="797"/>
                    <a:pt x="398" y="797"/>
                  </a:cubicBezTo>
                  <a:lnTo>
                    <a:pt x="2018" y="797"/>
                  </a:lnTo>
                  <a:cubicBezTo>
                    <a:pt x="2237" y="797"/>
                    <a:pt x="2416" y="618"/>
                    <a:pt x="2416" y="398"/>
                  </a:cubicBezTo>
                  <a:cubicBezTo>
                    <a:pt x="2416" y="179"/>
                    <a:pt x="2237" y="1"/>
                    <a:pt x="20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69" name="Google Shape;769;p47"/>
            <p:cNvSpPr/>
            <p:nvPr/>
          </p:nvSpPr>
          <p:spPr>
            <a:xfrm>
              <a:off x="4300300" y="3519175"/>
              <a:ext cx="60375" cy="19925"/>
            </a:xfrm>
            <a:custGeom>
              <a:rect b="b" l="l" r="r" t="t"/>
              <a:pathLst>
                <a:path extrusionOk="0" h="797" w="2415">
                  <a:moveTo>
                    <a:pt x="424" y="1"/>
                  </a:moveTo>
                  <a:cubicBezTo>
                    <a:pt x="204" y="1"/>
                    <a:pt x="0" y="178"/>
                    <a:pt x="0" y="398"/>
                  </a:cubicBezTo>
                  <a:cubicBezTo>
                    <a:pt x="0" y="618"/>
                    <a:pt x="204" y="797"/>
                    <a:pt x="424" y="797"/>
                  </a:cubicBezTo>
                  <a:lnTo>
                    <a:pt x="2017" y="797"/>
                  </a:lnTo>
                  <a:cubicBezTo>
                    <a:pt x="2237" y="797"/>
                    <a:pt x="2414" y="618"/>
                    <a:pt x="2414" y="398"/>
                  </a:cubicBezTo>
                  <a:cubicBezTo>
                    <a:pt x="2414" y="178"/>
                    <a:pt x="2237" y="1"/>
                    <a:pt x="20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70" name="Google Shape;770;p47"/>
            <p:cNvSpPr/>
            <p:nvPr/>
          </p:nvSpPr>
          <p:spPr>
            <a:xfrm>
              <a:off x="4020900" y="3240450"/>
              <a:ext cx="59750" cy="19950"/>
            </a:xfrm>
            <a:custGeom>
              <a:rect b="b" l="l" r="r" t="t"/>
              <a:pathLst>
                <a:path extrusionOk="0" h="798" w="2390">
                  <a:moveTo>
                    <a:pt x="400" y="1"/>
                  </a:moveTo>
                  <a:cubicBezTo>
                    <a:pt x="180" y="1"/>
                    <a:pt x="1" y="178"/>
                    <a:pt x="1" y="400"/>
                  </a:cubicBezTo>
                  <a:cubicBezTo>
                    <a:pt x="1" y="619"/>
                    <a:pt x="180" y="797"/>
                    <a:pt x="400" y="797"/>
                  </a:cubicBezTo>
                  <a:lnTo>
                    <a:pt x="1992" y="797"/>
                  </a:lnTo>
                  <a:cubicBezTo>
                    <a:pt x="2212" y="797"/>
                    <a:pt x="2390" y="619"/>
                    <a:pt x="2390" y="400"/>
                  </a:cubicBezTo>
                  <a:cubicBezTo>
                    <a:pt x="2390" y="178"/>
                    <a:pt x="2212" y="1"/>
                    <a:pt x="19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71" name="Google Shape;771;p47"/>
            <p:cNvSpPr/>
            <p:nvPr/>
          </p:nvSpPr>
          <p:spPr>
            <a:xfrm>
              <a:off x="4040825" y="3280275"/>
              <a:ext cx="59750" cy="19925"/>
            </a:xfrm>
            <a:custGeom>
              <a:rect b="b" l="l" r="r" t="t"/>
              <a:pathLst>
                <a:path extrusionOk="0" h="797" w="2390">
                  <a:moveTo>
                    <a:pt x="399" y="0"/>
                  </a:moveTo>
                  <a:cubicBezTo>
                    <a:pt x="179" y="0"/>
                    <a:pt x="0" y="178"/>
                    <a:pt x="0" y="399"/>
                  </a:cubicBezTo>
                  <a:cubicBezTo>
                    <a:pt x="0" y="619"/>
                    <a:pt x="179" y="797"/>
                    <a:pt x="399" y="797"/>
                  </a:cubicBezTo>
                  <a:lnTo>
                    <a:pt x="1992" y="797"/>
                  </a:lnTo>
                  <a:cubicBezTo>
                    <a:pt x="2212" y="797"/>
                    <a:pt x="2389" y="619"/>
                    <a:pt x="2389" y="399"/>
                  </a:cubicBezTo>
                  <a:cubicBezTo>
                    <a:pt x="2389" y="178"/>
                    <a:pt x="2212" y="0"/>
                    <a:pt x="19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72" name="Google Shape;772;p47"/>
            <p:cNvSpPr/>
            <p:nvPr/>
          </p:nvSpPr>
          <p:spPr>
            <a:xfrm>
              <a:off x="4020900" y="3320100"/>
              <a:ext cx="59750" cy="19925"/>
            </a:xfrm>
            <a:custGeom>
              <a:rect b="b" l="l" r="r" t="t"/>
              <a:pathLst>
                <a:path extrusionOk="0" h="797" w="2390">
                  <a:moveTo>
                    <a:pt x="400" y="0"/>
                  </a:moveTo>
                  <a:cubicBezTo>
                    <a:pt x="180" y="0"/>
                    <a:pt x="1" y="178"/>
                    <a:pt x="1" y="399"/>
                  </a:cubicBezTo>
                  <a:cubicBezTo>
                    <a:pt x="1" y="619"/>
                    <a:pt x="180" y="796"/>
                    <a:pt x="400" y="796"/>
                  </a:cubicBezTo>
                  <a:lnTo>
                    <a:pt x="1992" y="796"/>
                  </a:lnTo>
                  <a:cubicBezTo>
                    <a:pt x="2212" y="796"/>
                    <a:pt x="2390" y="619"/>
                    <a:pt x="2390" y="399"/>
                  </a:cubicBezTo>
                  <a:cubicBezTo>
                    <a:pt x="2390" y="178"/>
                    <a:pt x="2212" y="0"/>
                    <a:pt x="19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73" name="Google Shape;773;p47"/>
          <p:cNvGrpSpPr/>
          <p:nvPr/>
        </p:nvGrpSpPr>
        <p:grpSpPr>
          <a:xfrm>
            <a:off x="2510950" y="3240450"/>
            <a:ext cx="339800" cy="339775"/>
            <a:chOff x="2510950" y="3240450"/>
            <a:chExt cx="339800" cy="339775"/>
          </a:xfrm>
        </p:grpSpPr>
        <p:sp>
          <p:nvSpPr>
            <p:cNvPr id="774" name="Google Shape;774;p47"/>
            <p:cNvSpPr/>
            <p:nvPr/>
          </p:nvSpPr>
          <p:spPr>
            <a:xfrm>
              <a:off x="2510950" y="3379825"/>
              <a:ext cx="339750" cy="200400"/>
            </a:xfrm>
            <a:custGeom>
              <a:rect b="b" l="l" r="r" t="t"/>
              <a:pathLst>
                <a:path extrusionOk="0" h="8016" w="13590">
                  <a:moveTo>
                    <a:pt x="0" y="0"/>
                  </a:moveTo>
                  <a:lnTo>
                    <a:pt x="0" y="6821"/>
                  </a:lnTo>
                  <a:cubicBezTo>
                    <a:pt x="0" y="7482"/>
                    <a:pt x="533" y="8015"/>
                    <a:pt x="1196" y="8015"/>
                  </a:cubicBezTo>
                  <a:lnTo>
                    <a:pt x="12396" y="8015"/>
                  </a:lnTo>
                  <a:cubicBezTo>
                    <a:pt x="13057" y="8015"/>
                    <a:pt x="13590" y="7482"/>
                    <a:pt x="13590" y="6821"/>
                  </a:cubicBezTo>
                  <a:lnTo>
                    <a:pt x="135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75" name="Google Shape;775;p47"/>
            <p:cNvSpPr/>
            <p:nvPr/>
          </p:nvSpPr>
          <p:spPr>
            <a:xfrm>
              <a:off x="2551425" y="3401050"/>
              <a:ext cx="258800" cy="139350"/>
            </a:xfrm>
            <a:custGeom>
              <a:rect b="b" l="l" r="r" t="t"/>
              <a:pathLst>
                <a:path extrusionOk="0" h="5574" w="10352">
                  <a:moveTo>
                    <a:pt x="400" y="0"/>
                  </a:moveTo>
                  <a:cubicBezTo>
                    <a:pt x="178" y="0"/>
                    <a:pt x="1" y="178"/>
                    <a:pt x="1" y="398"/>
                  </a:cubicBezTo>
                  <a:lnTo>
                    <a:pt x="1" y="5176"/>
                  </a:lnTo>
                  <a:cubicBezTo>
                    <a:pt x="1" y="5397"/>
                    <a:pt x="178" y="5573"/>
                    <a:pt x="400" y="5573"/>
                  </a:cubicBezTo>
                  <a:lnTo>
                    <a:pt x="9954" y="5573"/>
                  </a:lnTo>
                  <a:cubicBezTo>
                    <a:pt x="10174" y="5573"/>
                    <a:pt x="10352" y="5397"/>
                    <a:pt x="10352" y="5176"/>
                  </a:cubicBezTo>
                  <a:lnTo>
                    <a:pt x="10352" y="398"/>
                  </a:lnTo>
                  <a:cubicBezTo>
                    <a:pt x="10352" y="178"/>
                    <a:pt x="10174" y="0"/>
                    <a:pt x="9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76" name="Google Shape;776;p47"/>
            <p:cNvSpPr/>
            <p:nvPr/>
          </p:nvSpPr>
          <p:spPr>
            <a:xfrm>
              <a:off x="2631075" y="3420950"/>
              <a:ext cx="39825" cy="39850"/>
            </a:xfrm>
            <a:custGeom>
              <a:rect b="b" l="l" r="r" t="t"/>
              <a:pathLst>
                <a:path extrusionOk="0" h="1594" w="1593">
                  <a:moveTo>
                    <a:pt x="0" y="1"/>
                  </a:moveTo>
                  <a:lnTo>
                    <a:pt x="0" y="1594"/>
                  </a:lnTo>
                  <a:lnTo>
                    <a:pt x="1593" y="1594"/>
                  </a:lnTo>
                  <a:lnTo>
                    <a:pt x="15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77" name="Google Shape;777;p47"/>
            <p:cNvSpPr/>
            <p:nvPr/>
          </p:nvSpPr>
          <p:spPr>
            <a:xfrm>
              <a:off x="2631075" y="3480675"/>
              <a:ext cx="39825" cy="39825"/>
            </a:xfrm>
            <a:custGeom>
              <a:rect b="b" l="l" r="r" t="t"/>
              <a:pathLst>
                <a:path extrusionOk="0" h="1593" w="1593">
                  <a:moveTo>
                    <a:pt x="0" y="1"/>
                  </a:moveTo>
                  <a:lnTo>
                    <a:pt x="0" y="1592"/>
                  </a:lnTo>
                  <a:lnTo>
                    <a:pt x="1593" y="1592"/>
                  </a:lnTo>
                  <a:lnTo>
                    <a:pt x="15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78" name="Google Shape;778;p47"/>
            <p:cNvSpPr/>
            <p:nvPr/>
          </p:nvSpPr>
          <p:spPr>
            <a:xfrm>
              <a:off x="2571325" y="3480675"/>
              <a:ext cx="39850" cy="39825"/>
            </a:xfrm>
            <a:custGeom>
              <a:rect b="b" l="l" r="r" t="t"/>
              <a:pathLst>
                <a:path extrusionOk="0" h="1593" w="1594">
                  <a:moveTo>
                    <a:pt x="1" y="1"/>
                  </a:moveTo>
                  <a:lnTo>
                    <a:pt x="1" y="1592"/>
                  </a:lnTo>
                  <a:lnTo>
                    <a:pt x="1594" y="1592"/>
                  </a:lnTo>
                  <a:lnTo>
                    <a:pt x="159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79" name="Google Shape;779;p47"/>
            <p:cNvSpPr/>
            <p:nvPr/>
          </p:nvSpPr>
          <p:spPr>
            <a:xfrm>
              <a:off x="2690800" y="3480675"/>
              <a:ext cx="39800" cy="39825"/>
            </a:xfrm>
            <a:custGeom>
              <a:rect b="b" l="l" r="r" t="t"/>
              <a:pathLst>
                <a:path extrusionOk="0" h="1593" w="1592">
                  <a:moveTo>
                    <a:pt x="0" y="1"/>
                  </a:moveTo>
                  <a:lnTo>
                    <a:pt x="0" y="1592"/>
                  </a:lnTo>
                  <a:lnTo>
                    <a:pt x="1591" y="1592"/>
                  </a:lnTo>
                  <a:lnTo>
                    <a:pt x="15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80" name="Google Shape;780;p47"/>
            <p:cNvSpPr/>
            <p:nvPr/>
          </p:nvSpPr>
          <p:spPr>
            <a:xfrm>
              <a:off x="2571325" y="3420950"/>
              <a:ext cx="39850" cy="39850"/>
            </a:xfrm>
            <a:custGeom>
              <a:rect b="b" l="l" r="r" t="t"/>
              <a:pathLst>
                <a:path extrusionOk="0" h="1594" w="1594">
                  <a:moveTo>
                    <a:pt x="1" y="1"/>
                  </a:moveTo>
                  <a:lnTo>
                    <a:pt x="1" y="1594"/>
                  </a:lnTo>
                  <a:lnTo>
                    <a:pt x="1594" y="1594"/>
                  </a:lnTo>
                  <a:lnTo>
                    <a:pt x="159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81" name="Google Shape;781;p47"/>
            <p:cNvSpPr/>
            <p:nvPr/>
          </p:nvSpPr>
          <p:spPr>
            <a:xfrm>
              <a:off x="2510975" y="3240450"/>
              <a:ext cx="339775" cy="119475"/>
            </a:xfrm>
            <a:custGeom>
              <a:rect b="b" l="l" r="r" t="t"/>
              <a:pathLst>
                <a:path extrusionOk="0" h="4779" w="13591">
                  <a:moveTo>
                    <a:pt x="3610" y="1"/>
                  </a:moveTo>
                  <a:cubicBezTo>
                    <a:pt x="3006" y="1"/>
                    <a:pt x="2543" y="661"/>
                    <a:pt x="2440" y="1593"/>
                  </a:cubicBezTo>
                  <a:lnTo>
                    <a:pt x="1195" y="1593"/>
                  </a:lnTo>
                  <a:cubicBezTo>
                    <a:pt x="534" y="1593"/>
                    <a:pt x="1" y="2126"/>
                    <a:pt x="1" y="2787"/>
                  </a:cubicBezTo>
                  <a:lnTo>
                    <a:pt x="1" y="4779"/>
                  </a:lnTo>
                  <a:lnTo>
                    <a:pt x="13590" y="4779"/>
                  </a:lnTo>
                  <a:lnTo>
                    <a:pt x="13590" y="2787"/>
                  </a:lnTo>
                  <a:cubicBezTo>
                    <a:pt x="13590" y="2126"/>
                    <a:pt x="13057" y="1593"/>
                    <a:pt x="12397" y="1593"/>
                  </a:cubicBezTo>
                  <a:lnTo>
                    <a:pt x="11150" y="1593"/>
                  </a:lnTo>
                  <a:cubicBezTo>
                    <a:pt x="11166" y="1721"/>
                    <a:pt x="11175" y="1857"/>
                    <a:pt x="11175" y="1992"/>
                  </a:cubicBezTo>
                  <a:cubicBezTo>
                    <a:pt x="11175" y="3130"/>
                    <a:pt x="10665" y="3982"/>
                    <a:pt x="9980" y="3982"/>
                  </a:cubicBezTo>
                  <a:cubicBezTo>
                    <a:pt x="9757" y="3982"/>
                    <a:pt x="9582" y="3808"/>
                    <a:pt x="9582" y="3585"/>
                  </a:cubicBezTo>
                  <a:cubicBezTo>
                    <a:pt x="9582" y="3362"/>
                    <a:pt x="9757" y="3186"/>
                    <a:pt x="9980" y="3186"/>
                  </a:cubicBezTo>
                  <a:cubicBezTo>
                    <a:pt x="10076" y="3186"/>
                    <a:pt x="10379" y="2764"/>
                    <a:pt x="10379" y="1992"/>
                  </a:cubicBezTo>
                  <a:cubicBezTo>
                    <a:pt x="10379" y="1849"/>
                    <a:pt x="10371" y="1713"/>
                    <a:pt x="10346" y="1593"/>
                  </a:cubicBezTo>
                  <a:lnTo>
                    <a:pt x="9613" y="1593"/>
                  </a:lnTo>
                  <a:cubicBezTo>
                    <a:pt x="9685" y="1076"/>
                    <a:pt x="9900" y="797"/>
                    <a:pt x="9980" y="797"/>
                  </a:cubicBezTo>
                  <a:cubicBezTo>
                    <a:pt x="10059" y="797"/>
                    <a:pt x="10274" y="1103"/>
                    <a:pt x="10346" y="1567"/>
                  </a:cubicBezTo>
                  <a:lnTo>
                    <a:pt x="11150" y="1567"/>
                  </a:lnTo>
                  <a:cubicBezTo>
                    <a:pt x="11047" y="688"/>
                    <a:pt x="10584" y="1"/>
                    <a:pt x="9980" y="1"/>
                  </a:cubicBezTo>
                  <a:cubicBezTo>
                    <a:pt x="9375" y="1"/>
                    <a:pt x="8914" y="661"/>
                    <a:pt x="8809" y="1593"/>
                  </a:cubicBezTo>
                  <a:lnTo>
                    <a:pt x="7966" y="1593"/>
                  </a:lnTo>
                  <a:cubicBezTo>
                    <a:pt x="7982" y="1721"/>
                    <a:pt x="7989" y="1857"/>
                    <a:pt x="7989" y="1992"/>
                  </a:cubicBezTo>
                  <a:cubicBezTo>
                    <a:pt x="7989" y="3130"/>
                    <a:pt x="7480" y="3982"/>
                    <a:pt x="6796" y="3982"/>
                  </a:cubicBezTo>
                  <a:cubicBezTo>
                    <a:pt x="6571" y="3982"/>
                    <a:pt x="6397" y="3806"/>
                    <a:pt x="6397" y="3584"/>
                  </a:cubicBezTo>
                  <a:cubicBezTo>
                    <a:pt x="6397" y="3361"/>
                    <a:pt x="6571" y="3186"/>
                    <a:pt x="6796" y="3186"/>
                  </a:cubicBezTo>
                  <a:cubicBezTo>
                    <a:pt x="6891" y="3186"/>
                    <a:pt x="7193" y="2764"/>
                    <a:pt x="7193" y="1992"/>
                  </a:cubicBezTo>
                  <a:cubicBezTo>
                    <a:pt x="7193" y="1849"/>
                    <a:pt x="7185" y="1713"/>
                    <a:pt x="7162" y="1593"/>
                  </a:cubicBezTo>
                  <a:lnTo>
                    <a:pt x="6429" y="1593"/>
                  </a:lnTo>
                  <a:cubicBezTo>
                    <a:pt x="6501" y="1076"/>
                    <a:pt x="6716" y="797"/>
                    <a:pt x="6796" y="797"/>
                  </a:cubicBezTo>
                  <a:cubicBezTo>
                    <a:pt x="6875" y="797"/>
                    <a:pt x="7090" y="1076"/>
                    <a:pt x="7162" y="1567"/>
                  </a:cubicBezTo>
                  <a:lnTo>
                    <a:pt x="7966" y="1567"/>
                  </a:lnTo>
                  <a:cubicBezTo>
                    <a:pt x="7862" y="661"/>
                    <a:pt x="7400" y="1"/>
                    <a:pt x="6796" y="1"/>
                  </a:cubicBezTo>
                  <a:cubicBezTo>
                    <a:pt x="6189" y="1"/>
                    <a:pt x="5728" y="661"/>
                    <a:pt x="5625" y="1593"/>
                  </a:cubicBezTo>
                  <a:lnTo>
                    <a:pt x="4781" y="1593"/>
                  </a:lnTo>
                  <a:cubicBezTo>
                    <a:pt x="4796" y="1721"/>
                    <a:pt x="4804" y="1857"/>
                    <a:pt x="4804" y="1991"/>
                  </a:cubicBezTo>
                  <a:cubicBezTo>
                    <a:pt x="4804" y="3130"/>
                    <a:pt x="4294" y="3982"/>
                    <a:pt x="3610" y="3982"/>
                  </a:cubicBezTo>
                  <a:cubicBezTo>
                    <a:pt x="3387" y="3982"/>
                    <a:pt x="3211" y="3806"/>
                    <a:pt x="3211" y="3584"/>
                  </a:cubicBezTo>
                  <a:cubicBezTo>
                    <a:pt x="3211" y="3361"/>
                    <a:pt x="3387" y="3186"/>
                    <a:pt x="3610" y="3186"/>
                  </a:cubicBezTo>
                  <a:cubicBezTo>
                    <a:pt x="3705" y="3186"/>
                    <a:pt x="4008" y="2764"/>
                    <a:pt x="4008" y="1991"/>
                  </a:cubicBezTo>
                  <a:cubicBezTo>
                    <a:pt x="4008" y="1849"/>
                    <a:pt x="4000" y="1713"/>
                    <a:pt x="3976" y="1593"/>
                  </a:cubicBezTo>
                  <a:lnTo>
                    <a:pt x="3244" y="1593"/>
                  </a:lnTo>
                  <a:cubicBezTo>
                    <a:pt x="3316" y="1076"/>
                    <a:pt x="3531" y="797"/>
                    <a:pt x="3610" y="797"/>
                  </a:cubicBezTo>
                  <a:cubicBezTo>
                    <a:pt x="3690" y="797"/>
                    <a:pt x="3905" y="1076"/>
                    <a:pt x="3976" y="1567"/>
                  </a:cubicBezTo>
                  <a:lnTo>
                    <a:pt x="4781" y="1567"/>
                  </a:lnTo>
                  <a:cubicBezTo>
                    <a:pt x="4678" y="661"/>
                    <a:pt x="4215" y="1"/>
                    <a:pt x="36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82" name="Google Shape;782;p47"/>
            <p:cNvSpPr/>
            <p:nvPr/>
          </p:nvSpPr>
          <p:spPr>
            <a:xfrm>
              <a:off x="2690800" y="3420950"/>
              <a:ext cx="39800" cy="39850"/>
            </a:xfrm>
            <a:custGeom>
              <a:rect b="b" l="l" r="r" t="t"/>
              <a:pathLst>
                <a:path extrusionOk="0" h="1594" w="1592">
                  <a:moveTo>
                    <a:pt x="0" y="1"/>
                  </a:moveTo>
                  <a:lnTo>
                    <a:pt x="0" y="1594"/>
                  </a:lnTo>
                  <a:lnTo>
                    <a:pt x="1591" y="1594"/>
                  </a:lnTo>
                  <a:lnTo>
                    <a:pt x="15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83" name="Google Shape;783;p47"/>
            <p:cNvSpPr/>
            <p:nvPr/>
          </p:nvSpPr>
          <p:spPr>
            <a:xfrm>
              <a:off x="2750525" y="3420950"/>
              <a:ext cx="39800" cy="39850"/>
            </a:xfrm>
            <a:custGeom>
              <a:rect b="b" l="l" r="r" t="t"/>
              <a:pathLst>
                <a:path extrusionOk="0" h="1594" w="1592">
                  <a:moveTo>
                    <a:pt x="0" y="1"/>
                  </a:moveTo>
                  <a:lnTo>
                    <a:pt x="0" y="1594"/>
                  </a:lnTo>
                  <a:lnTo>
                    <a:pt x="1591" y="1594"/>
                  </a:lnTo>
                  <a:lnTo>
                    <a:pt x="15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84" name="Google Shape;784;p47"/>
            <p:cNvSpPr/>
            <p:nvPr/>
          </p:nvSpPr>
          <p:spPr>
            <a:xfrm>
              <a:off x="2750525" y="3480675"/>
              <a:ext cx="39800" cy="39825"/>
            </a:xfrm>
            <a:custGeom>
              <a:rect b="b" l="l" r="r" t="t"/>
              <a:pathLst>
                <a:path extrusionOk="0" h="1593" w="1592">
                  <a:moveTo>
                    <a:pt x="0" y="1"/>
                  </a:moveTo>
                  <a:lnTo>
                    <a:pt x="0" y="1592"/>
                  </a:lnTo>
                  <a:lnTo>
                    <a:pt x="1591" y="1592"/>
                  </a:lnTo>
                  <a:lnTo>
                    <a:pt x="15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85" name="Google Shape;785;p47"/>
          <p:cNvGrpSpPr/>
          <p:nvPr/>
        </p:nvGrpSpPr>
        <p:grpSpPr>
          <a:xfrm>
            <a:off x="6285850" y="3240450"/>
            <a:ext cx="339800" cy="339775"/>
            <a:chOff x="6285850" y="3240450"/>
            <a:chExt cx="339800" cy="339775"/>
          </a:xfrm>
        </p:grpSpPr>
        <p:sp>
          <p:nvSpPr>
            <p:cNvPr id="786" name="Google Shape;786;p47"/>
            <p:cNvSpPr/>
            <p:nvPr/>
          </p:nvSpPr>
          <p:spPr>
            <a:xfrm>
              <a:off x="6285875" y="3300850"/>
              <a:ext cx="339725" cy="219025"/>
            </a:xfrm>
            <a:custGeom>
              <a:rect b="b" l="l" r="r" t="t"/>
              <a:pathLst>
                <a:path extrusionOk="0" h="8761" w="13589">
                  <a:moveTo>
                    <a:pt x="6794" y="0"/>
                  </a:moveTo>
                  <a:cubicBezTo>
                    <a:pt x="3115" y="0"/>
                    <a:pt x="222" y="3979"/>
                    <a:pt x="101" y="4149"/>
                  </a:cubicBezTo>
                  <a:cubicBezTo>
                    <a:pt x="1" y="4286"/>
                    <a:pt x="1" y="4473"/>
                    <a:pt x="101" y="4612"/>
                  </a:cubicBezTo>
                  <a:cubicBezTo>
                    <a:pt x="222" y="4781"/>
                    <a:pt x="3115" y="8760"/>
                    <a:pt x="6794" y="8760"/>
                  </a:cubicBezTo>
                  <a:cubicBezTo>
                    <a:pt x="10475" y="8760"/>
                    <a:pt x="13368" y="4781"/>
                    <a:pt x="13489" y="4612"/>
                  </a:cubicBezTo>
                  <a:cubicBezTo>
                    <a:pt x="13589" y="4473"/>
                    <a:pt x="13589" y="4286"/>
                    <a:pt x="13489" y="4149"/>
                  </a:cubicBezTo>
                  <a:cubicBezTo>
                    <a:pt x="13368" y="3979"/>
                    <a:pt x="10475" y="0"/>
                    <a:pt x="6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87" name="Google Shape;787;p47"/>
            <p:cNvSpPr/>
            <p:nvPr/>
          </p:nvSpPr>
          <p:spPr>
            <a:xfrm>
              <a:off x="6386050" y="3340650"/>
              <a:ext cx="139400" cy="139400"/>
            </a:xfrm>
            <a:custGeom>
              <a:rect b="b" l="l" r="r" t="t"/>
              <a:pathLst>
                <a:path extrusionOk="0" h="5576" w="5576">
                  <a:moveTo>
                    <a:pt x="2789" y="1"/>
                  </a:moveTo>
                  <a:cubicBezTo>
                    <a:pt x="1252" y="1"/>
                    <a:pt x="1" y="1252"/>
                    <a:pt x="1" y="2787"/>
                  </a:cubicBezTo>
                  <a:cubicBezTo>
                    <a:pt x="1" y="4324"/>
                    <a:pt x="1252" y="5575"/>
                    <a:pt x="2789" y="5575"/>
                  </a:cubicBezTo>
                  <a:cubicBezTo>
                    <a:pt x="4324" y="5575"/>
                    <a:pt x="5575" y="4324"/>
                    <a:pt x="5575" y="2787"/>
                  </a:cubicBezTo>
                  <a:cubicBezTo>
                    <a:pt x="5575" y="1252"/>
                    <a:pt x="4324" y="1"/>
                    <a:pt x="2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88" name="Google Shape;788;p47"/>
            <p:cNvSpPr/>
            <p:nvPr/>
          </p:nvSpPr>
          <p:spPr>
            <a:xfrm>
              <a:off x="6405950" y="3360575"/>
              <a:ext cx="99575" cy="99575"/>
            </a:xfrm>
            <a:custGeom>
              <a:rect b="b" l="l" r="r" t="t"/>
              <a:pathLst>
                <a:path extrusionOk="0" h="3983" w="3983">
                  <a:moveTo>
                    <a:pt x="1993" y="0"/>
                  </a:moveTo>
                  <a:cubicBezTo>
                    <a:pt x="894" y="0"/>
                    <a:pt x="1" y="893"/>
                    <a:pt x="1" y="1990"/>
                  </a:cubicBezTo>
                  <a:cubicBezTo>
                    <a:pt x="1" y="3089"/>
                    <a:pt x="894" y="3982"/>
                    <a:pt x="1993" y="3982"/>
                  </a:cubicBezTo>
                  <a:cubicBezTo>
                    <a:pt x="3090" y="3982"/>
                    <a:pt x="3983" y="3089"/>
                    <a:pt x="3983" y="1990"/>
                  </a:cubicBezTo>
                  <a:cubicBezTo>
                    <a:pt x="3983" y="893"/>
                    <a:pt x="3090" y="0"/>
                    <a:pt x="19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89" name="Google Shape;789;p47"/>
            <p:cNvSpPr/>
            <p:nvPr/>
          </p:nvSpPr>
          <p:spPr>
            <a:xfrm>
              <a:off x="6425875" y="3380475"/>
              <a:ext cx="59750" cy="59750"/>
            </a:xfrm>
            <a:custGeom>
              <a:rect b="b" l="l" r="r" t="t"/>
              <a:pathLst>
                <a:path extrusionOk="0" h="2390" w="2390">
                  <a:moveTo>
                    <a:pt x="1196" y="1"/>
                  </a:moveTo>
                  <a:cubicBezTo>
                    <a:pt x="536" y="1"/>
                    <a:pt x="0" y="537"/>
                    <a:pt x="0" y="1194"/>
                  </a:cubicBezTo>
                  <a:cubicBezTo>
                    <a:pt x="0" y="1854"/>
                    <a:pt x="536" y="2390"/>
                    <a:pt x="1196" y="2390"/>
                  </a:cubicBezTo>
                  <a:cubicBezTo>
                    <a:pt x="1853" y="2390"/>
                    <a:pt x="2389" y="1854"/>
                    <a:pt x="2389" y="1194"/>
                  </a:cubicBezTo>
                  <a:cubicBezTo>
                    <a:pt x="2389" y="537"/>
                    <a:pt x="1853" y="1"/>
                    <a:pt x="1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90" name="Google Shape;790;p47"/>
            <p:cNvSpPr/>
            <p:nvPr/>
          </p:nvSpPr>
          <p:spPr>
            <a:xfrm>
              <a:off x="6445775" y="3400400"/>
              <a:ext cx="19950" cy="19925"/>
            </a:xfrm>
            <a:custGeom>
              <a:rect b="b" l="l" r="r" t="t"/>
              <a:pathLst>
                <a:path extrusionOk="0" h="797" w="798">
                  <a:moveTo>
                    <a:pt x="400" y="0"/>
                  </a:moveTo>
                  <a:cubicBezTo>
                    <a:pt x="180" y="0"/>
                    <a:pt x="1" y="178"/>
                    <a:pt x="1" y="397"/>
                  </a:cubicBezTo>
                  <a:cubicBezTo>
                    <a:pt x="1" y="617"/>
                    <a:pt x="180" y="796"/>
                    <a:pt x="400" y="796"/>
                  </a:cubicBezTo>
                  <a:cubicBezTo>
                    <a:pt x="618" y="796"/>
                    <a:pt x="797" y="617"/>
                    <a:pt x="797" y="397"/>
                  </a:cubicBezTo>
                  <a:cubicBezTo>
                    <a:pt x="797" y="178"/>
                    <a:pt x="618" y="0"/>
                    <a:pt x="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91" name="Google Shape;791;p47"/>
            <p:cNvSpPr/>
            <p:nvPr/>
          </p:nvSpPr>
          <p:spPr>
            <a:xfrm>
              <a:off x="6564925" y="3520475"/>
              <a:ext cx="60725" cy="59750"/>
            </a:xfrm>
            <a:custGeom>
              <a:rect b="b" l="l" r="r" t="t"/>
              <a:pathLst>
                <a:path extrusionOk="0" h="2390" w="2429">
                  <a:moveTo>
                    <a:pt x="2029" y="0"/>
                  </a:moveTo>
                  <a:lnTo>
                    <a:pt x="2029" y="2"/>
                  </a:lnTo>
                  <a:cubicBezTo>
                    <a:pt x="1810" y="2"/>
                    <a:pt x="1632" y="179"/>
                    <a:pt x="1632" y="399"/>
                  </a:cubicBezTo>
                  <a:lnTo>
                    <a:pt x="1632" y="1030"/>
                  </a:lnTo>
                  <a:lnTo>
                    <a:pt x="719" y="117"/>
                  </a:lnTo>
                  <a:cubicBezTo>
                    <a:pt x="641" y="40"/>
                    <a:pt x="539" y="1"/>
                    <a:pt x="437" y="1"/>
                  </a:cubicBezTo>
                  <a:cubicBezTo>
                    <a:pt x="335" y="1"/>
                    <a:pt x="233" y="40"/>
                    <a:pt x="156" y="117"/>
                  </a:cubicBezTo>
                  <a:cubicBezTo>
                    <a:pt x="0" y="273"/>
                    <a:pt x="0" y="525"/>
                    <a:pt x="156" y="681"/>
                  </a:cubicBezTo>
                  <a:lnTo>
                    <a:pt x="1068" y="1593"/>
                  </a:lnTo>
                  <a:lnTo>
                    <a:pt x="437" y="1593"/>
                  </a:lnTo>
                  <a:cubicBezTo>
                    <a:pt x="217" y="1593"/>
                    <a:pt x="39" y="1772"/>
                    <a:pt x="39" y="1992"/>
                  </a:cubicBezTo>
                  <a:cubicBezTo>
                    <a:pt x="39" y="2211"/>
                    <a:pt x="217" y="2389"/>
                    <a:pt x="437" y="2389"/>
                  </a:cubicBezTo>
                  <a:lnTo>
                    <a:pt x="2029" y="2389"/>
                  </a:lnTo>
                  <a:cubicBezTo>
                    <a:pt x="2249" y="2389"/>
                    <a:pt x="2428" y="2208"/>
                    <a:pt x="2428" y="1992"/>
                  </a:cubicBezTo>
                  <a:lnTo>
                    <a:pt x="2428" y="399"/>
                  </a:lnTo>
                  <a:cubicBezTo>
                    <a:pt x="2428" y="179"/>
                    <a:pt x="2249" y="0"/>
                    <a:pt x="20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92" name="Google Shape;792;p47"/>
            <p:cNvSpPr/>
            <p:nvPr/>
          </p:nvSpPr>
          <p:spPr>
            <a:xfrm>
              <a:off x="6564925" y="3240450"/>
              <a:ext cx="60725" cy="59750"/>
            </a:xfrm>
            <a:custGeom>
              <a:rect b="b" l="l" r="r" t="t"/>
              <a:pathLst>
                <a:path extrusionOk="0" h="2390" w="2429">
                  <a:moveTo>
                    <a:pt x="437" y="1"/>
                  </a:moveTo>
                  <a:cubicBezTo>
                    <a:pt x="217" y="1"/>
                    <a:pt x="39" y="178"/>
                    <a:pt x="39" y="400"/>
                  </a:cubicBezTo>
                  <a:cubicBezTo>
                    <a:pt x="39" y="619"/>
                    <a:pt x="217" y="797"/>
                    <a:pt x="437" y="797"/>
                  </a:cubicBezTo>
                  <a:lnTo>
                    <a:pt x="1069" y="797"/>
                  </a:lnTo>
                  <a:lnTo>
                    <a:pt x="156" y="1710"/>
                  </a:lnTo>
                  <a:cubicBezTo>
                    <a:pt x="0" y="1866"/>
                    <a:pt x="0" y="2117"/>
                    <a:pt x="156" y="2273"/>
                  </a:cubicBezTo>
                  <a:cubicBezTo>
                    <a:pt x="234" y="2351"/>
                    <a:pt x="336" y="2390"/>
                    <a:pt x="438" y="2390"/>
                  </a:cubicBezTo>
                  <a:cubicBezTo>
                    <a:pt x="539" y="2390"/>
                    <a:pt x="641" y="2351"/>
                    <a:pt x="719" y="2273"/>
                  </a:cubicBezTo>
                  <a:lnTo>
                    <a:pt x="1632" y="1360"/>
                  </a:lnTo>
                  <a:lnTo>
                    <a:pt x="1632" y="1991"/>
                  </a:lnTo>
                  <a:cubicBezTo>
                    <a:pt x="1632" y="2212"/>
                    <a:pt x="1810" y="2390"/>
                    <a:pt x="2029" y="2390"/>
                  </a:cubicBezTo>
                  <a:cubicBezTo>
                    <a:pt x="2251" y="2390"/>
                    <a:pt x="2428" y="2212"/>
                    <a:pt x="2428" y="1991"/>
                  </a:cubicBezTo>
                  <a:lnTo>
                    <a:pt x="2428" y="400"/>
                  </a:lnTo>
                  <a:cubicBezTo>
                    <a:pt x="2428" y="347"/>
                    <a:pt x="2417" y="295"/>
                    <a:pt x="2397" y="247"/>
                  </a:cubicBezTo>
                  <a:cubicBezTo>
                    <a:pt x="2357" y="149"/>
                    <a:pt x="2279" y="72"/>
                    <a:pt x="2182" y="32"/>
                  </a:cubicBezTo>
                  <a:cubicBezTo>
                    <a:pt x="2134" y="12"/>
                    <a:pt x="2082" y="1"/>
                    <a:pt x="20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93" name="Google Shape;793;p47"/>
            <p:cNvSpPr/>
            <p:nvPr/>
          </p:nvSpPr>
          <p:spPr>
            <a:xfrm>
              <a:off x="6285875" y="3520500"/>
              <a:ext cx="60700" cy="59725"/>
            </a:xfrm>
            <a:custGeom>
              <a:rect b="b" l="l" r="r" t="t"/>
              <a:pathLst>
                <a:path extrusionOk="0" h="2389" w="2428">
                  <a:moveTo>
                    <a:pt x="1991" y="0"/>
                  </a:moveTo>
                  <a:cubicBezTo>
                    <a:pt x="1889" y="0"/>
                    <a:pt x="1787" y="39"/>
                    <a:pt x="1709" y="116"/>
                  </a:cubicBezTo>
                  <a:lnTo>
                    <a:pt x="797" y="1029"/>
                  </a:lnTo>
                  <a:lnTo>
                    <a:pt x="797" y="398"/>
                  </a:lnTo>
                  <a:cubicBezTo>
                    <a:pt x="797" y="178"/>
                    <a:pt x="618" y="1"/>
                    <a:pt x="398" y="1"/>
                  </a:cubicBezTo>
                  <a:cubicBezTo>
                    <a:pt x="179" y="1"/>
                    <a:pt x="1" y="178"/>
                    <a:pt x="1" y="398"/>
                  </a:cubicBezTo>
                  <a:lnTo>
                    <a:pt x="1" y="1991"/>
                  </a:lnTo>
                  <a:cubicBezTo>
                    <a:pt x="1" y="2210"/>
                    <a:pt x="182" y="2388"/>
                    <a:pt x="398" y="2388"/>
                  </a:cubicBezTo>
                  <a:lnTo>
                    <a:pt x="1991" y="2388"/>
                  </a:lnTo>
                  <a:cubicBezTo>
                    <a:pt x="2211" y="2388"/>
                    <a:pt x="2388" y="2210"/>
                    <a:pt x="2388" y="1991"/>
                  </a:cubicBezTo>
                  <a:cubicBezTo>
                    <a:pt x="2388" y="1771"/>
                    <a:pt x="2211" y="1592"/>
                    <a:pt x="1991" y="1592"/>
                  </a:cubicBezTo>
                  <a:lnTo>
                    <a:pt x="1360" y="1592"/>
                  </a:lnTo>
                  <a:lnTo>
                    <a:pt x="2273" y="680"/>
                  </a:lnTo>
                  <a:cubicBezTo>
                    <a:pt x="2427" y="524"/>
                    <a:pt x="2427" y="272"/>
                    <a:pt x="2273" y="116"/>
                  </a:cubicBezTo>
                  <a:cubicBezTo>
                    <a:pt x="2195" y="39"/>
                    <a:pt x="2093" y="0"/>
                    <a:pt x="19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94" name="Google Shape;794;p47"/>
            <p:cNvSpPr/>
            <p:nvPr/>
          </p:nvSpPr>
          <p:spPr>
            <a:xfrm>
              <a:off x="6285850" y="3240450"/>
              <a:ext cx="60725" cy="59750"/>
            </a:xfrm>
            <a:custGeom>
              <a:rect b="b" l="l" r="r" t="t"/>
              <a:pathLst>
                <a:path extrusionOk="0" h="2390" w="2429">
                  <a:moveTo>
                    <a:pt x="399" y="1"/>
                  </a:moveTo>
                  <a:cubicBezTo>
                    <a:pt x="180" y="1"/>
                    <a:pt x="0" y="181"/>
                    <a:pt x="0" y="400"/>
                  </a:cubicBezTo>
                  <a:lnTo>
                    <a:pt x="0" y="1992"/>
                  </a:lnTo>
                  <a:cubicBezTo>
                    <a:pt x="0" y="2212"/>
                    <a:pt x="180" y="2390"/>
                    <a:pt x="399" y="2390"/>
                  </a:cubicBezTo>
                  <a:cubicBezTo>
                    <a:pt x="619" y="2390"/>
                    <a:pt x="797" y="2212"/>
                    <a:pt x="797" y="1992"/>
                  </a:cubicBezTo>
                  <a:lnTo>
                    <a:pt x="797" y="1360"/>
                  </a:lnTo>
                  <a:lnTo>
                    <a:pt x="1710" y="2273"/>
                  </a:lnTo>
                  <a:cubicBezTo>
                    <a:pt x="1788" y="2351"/>
                    <a:pt x="1890" y="2390"/>
                    <a:pt x="1992" y="2390"/>
                  </a:cubicBezTo>
                  <a:cubicBezTo>
                    <a:pt x="2094" y="2390"/>
                    <a:pt x="2195" y="2351"/>
                    <a:pt x="2273" y="2273"/>
                  </a:cubicBezTo>
                  <a:cubicBezTo>
                    <a:pt x="2428" y="2117"/>
                    <a:pt x="2428" y="1866"/>
                    <a:pt x="2273" y="1710"/>
                  </a:cubicBezTo>
                  <a:lnTo>
                    <a:pt x="1361" y="797"/>
                  </a:lnTo>
                  <a:lnTo>
                    <a:pt x="1992" y="797"/>
                  </a:lnTo>
                  <a:cubicBezTo>
                    <a:pt x="2212" y="797"/>
                    <a:pt x="2389" y="619"/>
                    <a:pt x="2389" y="400"/>
                  </a:cubicBezTo>
                  <a:cubicBezTo>
                    <a:pt x="2389" y="178"/>
                    <a:pt x="2212" y="1"/>
                    <a:pt x="19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95" name="Google Shape;795;p47"/>
          <p:cNvGrpSpPr/>
          <p:nvPr/>
        </p:nvGrpSpPr>
        <p:grpSpPr>
          <a:xfrm>
            <a:off x="5574475" y="3240475"/>
            <a:ext cx="245750" cy="339750"/>
            <a:chOff x="5574475" y="3240475"/>
            <a:chExt cx="245750" cy="339750"/>
          </a:xfrm>
        </p:grpSpPr>
        <p:sp>
          <p:nvSpPr>
            <p:cNvPr id="796" name="Google Shape;796;p47"/>
            <p:cNvSpPr/>
            <p:nvPr/>
          </p:nvSpPr>
          <p:spPr>
            <a:xfrm>
              <a:off x="5621100" y="3479325"/>
              <a:ext cx="159300" cy="61075"/>
            </a:xfrm>
            <a:custGeom>
              <a:rect b="b" l="l" r="r" t="t"/>
              <a:pathLst>
                <a:path extrusionOk="0" h="2443" w="6372">
                  <a:moveTo>
                    <a:pt x="398" y="0"/>
                  </a:moveTo>
                  <a:cubicBezTo>
                    <a:pt x="178" y="0"/>
                    <a:pt x="0" y="178"/>
                    <a:pt x="0" y="399"/>
                  </a:cubicBezTo>
                  <a:cubicBezTo>
                    <a:pt x="0" y="619"/>
                    <a:pt x="178" y="797"/>
                    <a:pt x="398" y="797"/>
                  </a:cubicBezTo>
                  <a:lnTo>
                    <a:pt x="797" y="797"/>
                  </a:lnTo>
                  <a:lnTo>
                    <a:pt x="797" y="1646"/>
                  </a:lnTo>
                  <a:lnTo>
                    <a:pt x="398" y="1646"/>
                  </a:lnTo>
                  <a:cubicBezTo>
                    <a:pt x="178" y="1646"/>
                    <a:pt x="0" y="1825"/>
                    <a:pt x="0" y="2045"/>
                  </a:cubicBezTo>
                  <a:cubicBezTo>
                    <a:pt x="0" y="2265"/>
                    <a:pt x="178" y="2442"/>
                    <a:pt x="398" y="2442"/>
                  </a:cubicBezTo>
                  <a:lnTo>
                    <a:pt x="5972" y="2442"/>
                  </a:lnTo>
                  <a:cubicBezTo>
                    <a:pt x="6192" y="2442"/>
                    <a:pt x="6371" y="2265"/>
                    <a:pt x="6371" y="2045"/>
                  </a:cubicBezTo>
                  <a:cubicBezTo>
                    <a:pt x="6371" y="1825"/>
                    <a:pt x="6192" y="1646"/>
                    <a:pt x="5972" y="1646"/>
                  </a:cubicBezTo>
                  <a:lnTo>
                    <a:pt x="5575" y="1646"/>
                  </a:lnTo>
                  <a:lnTo>
                    <a:pt x="5575" y="797"/>
                  </a:lnTo>
                  <a:lnTo>
                    <a:pt x="5972" y="797"/>
                  </a:lnTo>
                  <a:cubicBezTo>
                    <a:pt x="6192" y="797"/>
                    <a:pt x="6371" y="619"/>
                    <a:pt x="6371" y="399"/>
                  </a:cubicBezTo>
                  <a:cubicBezTo>
                    <a:pt x="6371" y="178"/>
                    <a:pt x="6192" y="0"/>
                    <a:pt x="59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97" name="Google Shape;797;p47"/>
            <p:cNvSpPr/>
            <p:nvPr/>
          </p:nvSpPr>
          <p:spPr>
            <a:xfrm>
              <a:off x="5574475" y="3240475"/>
              <a:ext cx="245750" cy="218950"/>
            </a:xfrm>
            <a:custGeom>
              <a:rect b="b" l="l" r="r" t="t"/>
              <a:pathLst>
                <a:path extrusionOk="0" h="8758" w="9830">
                  <a:moveTo>
                    <a:pt x="5051" y="1990"/>
                  </a:moveTo>
                  <a:cubicBezTo>
                    <a:pt x="5271" y="1990"/>
                    <a:pt x="5448" y="2167"/>
                    <a:pt x="5448" y="2387"/>
                  </a:cubicBezTo>
                  <a:lnTo>
                    <a:pt x="5448" y="2864"/>
                  </a:lnTo>
                  <a:cubicBezTo>
                    <a:pt x="5654" y="2934"/>
                    <a:pt x="5855" y="3045"/>
                    <a:pt x="6034" y="3218"/>
                  </a:cubicBezTo>
                  <a:cubicBezTo>
                    <a:pt x="6193" y="3371"/>
                    <a:pt x="6198" y="3623"/>
                    <a:pt x="6044" y="3780"/>
                  </a:cubicBezTo>
                  <a:cubicBezTo>
                    <a:pt x="5966" y="3862"/>
                    <a:pt x="5861" y="3903"/>
                    <a:pt x="5757" y="3903"/>
                  </a:cubicBezTo>
                  <a:cubicBezTo>
                    <a:pt x="5658" y="3903"/>
                    <a:pt x="5558" y="3865"/>
                    <a:pt x="5481" y="3790"/>
                  </a:cubicBezTo>
                  <a:cubicBezTo>
                    <a:pt x="5341" y="3653"/>
                    <a:pt x="5190" y="3582"/>
                    <a:pt x="5050" y="3582"/>
                  </a:cubicBezTo>
                  <a:cubicBezTo>
                    <a:pt x="4996" y="3582"/>
                    <a:pt x="4944" y="3593"/>
                    <a:pt x="4895" y="3614"/>
                  </a:cubicBezTo>
                  <a:cubicBezTo>
                    <a:pt x="4747" y="3676"/>
                    <a:pt x="4652" y="3819"/>
                    <a:pt x="4652" y="3980"/>
                  </a:cubicBezTo>
                  <a:cubicBezTo>
                    <a:pt x="4652" y="4200"/>
                    <a:pt x="4831" y="4379"/>
                    <a:pt x="5049" y="4379"/>
                  </a:cubicBezTo>
                  <a:cubicBezTo>
                    <a:pt x="5709" y="4379"/>
                    <a:pt x="6245" y="4915"/>
                    <a:pt x="6245" y="5573"/>
                  </a:cubicBezTo>
                  <a:cubicBezTo>
                    <a:pt x="6245" y="6073"/>
                    <a:pt x="5928" y="6525"/>
                    <a:pt x="5459" y="6696"/>
                  </a:cubicBezTo>
                  <a:cubicBezTo>
                    <a:pt x="5456" y="6696"/>
                    <a:pt x="5451" y="6696"/>
                    <a:pt x="5448" y="6698"/>
                  </a:cubicBezTo>
                  <a:lnTo>
                    <a:pt x="5448" y="7165"/>
                  </a:lnTo>
                  <a:cubicBezTo>
                    <a:pt x="5448" y="7387"/>
                    <a:pt x="5271" y="7564"/>
                    <a:pt x="5051" y="7564"/>
                  </a:cubicBezTo>
                  <a:cubicBezTo>
                    <a:pt x="4830" y="7564"/>
                    <a:pt x="4652" y="7387"/>
                    <a:pt x="4652" y="7165"/>
                  </a:cubicBezTo>
                  <a:lnTo>
                    <a:pt x="4652" y="6695"/>
                  </a:lnTo>
                  <a:cubicBezTo>
                    <a:pt x="4390" y="6606"/>
                    <a:pt x="4138" y="6439"/>
                    <a:pt x="3923" y="6182"/>
                  </a:cubicBezTo>
                  <a:cubicBezTo>
                    <a:pt x="3782" y="6014"/>
                    <a:pt x="3804" y="5763"/>
                    <a:pt x="3972" y="5621"/>
                  </a:cubicBezTo>
                  <a:cubicBezTo>
                    <a:pt x="4047" y="5558"/>
                    <a:pt x="4138" y="5527"/>
                    <a:pt x="4229" y="5527"/>
                  </a:cubicBezTo>
                  <a:cubicBezTo>
                    <a:pt x="4342" y="5527"/>
                    <a:pt x="4455" y="5576"/>
                    <a:pt x="4534" y="5669"/>
                  </a:cubicBezTo>
                  <a:cubicBezTo>
                    <a:pt x="4697" y="5866"/>
                    <a:pt x="4881" y="5971"/>
                    <a:pt x="5050" y="5971"/>
                  </a:cubicBezTo>
                  <a:cubicBezTo>
                    <a:pt x="5097" y="5971"/>
                    <a:pt x="5142" y="5963"/>
                    <a:pt x="5186" y="5947"/>
                  </a:cubicBezTo>
                  <a:cubicBezTo>
                    <a:pt x="5344" y="5891"/>
                    <a:pt x="5448" y="5739"/>
                    <a:pt x="5448" y="5573"/>
                  </a:cubicBezTo>
                  <a:cubicBezTo>
                    <a:pt x="5448" y="5353"/>
                    <a:pt x="5269" y="5175"/>
                    <a:pt x="5051" y="5175"/>
                  </a:cubicBezTo>
                  <a:cubicBezTo>
                    <a:pt x="4392" y="5175"/>
                    <a:pt x="3856" y="4639"/>
                    <a:pt x="3856" y="3980"/>
                  </a:cubicBezTo>
                  <a:cubicBezTo>
                    <a:pt x="3856" y="3506"/>
                    <a:pt x="4128" y="3048"/>
                    <a:pt x="4652" y="2863"/>
                  </a:cubicBezTo>
                  <a:lnTo>
                    <a:pt x="4652" y="2387"/>
                  </a:lnTo>
                  <a:cubicBezTo>
                    <a:pt x="4652" y="2167"/>
                    <a:pt x="4830" y="1990"/>
                    <a:pt x="5051" y="1990"/>
                  </a:cubicBezTo>
                  <a:close/>
                  <a:moveTo>
                    <a:pt x="5042" y="0"/>
                  </a:moveTo>
                  <a:cubicBezTo>
                    <a:pt x="4705" y="0"/>
                    <a:pt x="4364" y="35"/>
                    <a:pt x="4024" y="106"/>
                  </a:cubicBezTo>
                  <a:cubicBezTo>
                    <a:pt x="2177" y="492"/>
                    <a:pt x="704" y="2001"/>
                    <a:pt x="357" y="3863"/>
                  </a:cubicBezTo>
                  <a:cubicBezTo>
                    <a:pt x="0" y="5783"/>
                    <a:pt x="812" y="7695"/>
                    <a:pt x="2423" y="8758"/>
                  </a:cubicBezTo>
                  <a:lnTo>
                    <a:pt x="7682" y="8758"/>
                  </a:lnTo>
                  <a:cubicBezTo>
                    <a:pt x="9026" y="7870"/>
                    <a:pt x="9829" y="6385"/>
                    <a:pt x="9829" y="4776"/>
                  </a:cubicBezTo>
                  <a:cubicBezTo>
                    <a:pt x="9829" y="3332"/>
                    <a:pt x="9185" y="1979"/>
                    <a:pt x="8062" y="1067"/>
                  </a:cubicBezTo>
                  <a:cubicBezTo>
                    <a:pt x="7203" y="370"/>
                    <a:pt x="6142" y="0"/>
                    <a:pt x="50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798" name="Google Shape;798;p47"/>
            <p:cNvSpPr/>
            <p:nvPr/>
          </p:nvSpPr>
          <p:spPr>
            <a:xfrm>
              <a:off x="5662700" y="3560275"/>
              <a:ext cx="76000" cy="19950"/>
            </a:xfrm>
            <a:custGeom>
              <a:rect b="b" l="l" r="r" t="t"/>
              <a:pathLst>
                <a:path extrusionOk="0" h="798" w="3040">
                  <a:moveTo>
                    <a:pt x="1" y="1"/>
                  </a:moveTo>
                  <a:cubicBezTo>
                    <a:pt x="166" y="464"/>
                    <a:pt x="604" y="797"/>
                    <a:pt x="1123" y="797"/>
                  </a:cubicBezTo>
                  <a:lnTo>
                    <a:pt x="1919" y="797"/>
                  </a:lnTo>
                  <a:cubicBezTo>
                    <a:pt x="2438" y="797"/>
                    <a:pt x="2876" y="464"/>
                    <a:pt x="30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799" name="Google Shape;799;p47"/>
          <p:cNvGrpSpPr/>
          <p:nvPr/>
        </p:nvGrpSpPr>
        <p:grpSpPr>
          <a:xfrm>
            <a:off x="7040875" y="3240475"/>
            <a:ext cx="339750" cy="339625"/>
            <a:chOff x="7040875" y="3240475"/>
            <a:chExt cx="339750" cy="339625"/>
          </a:xfrm>
        </p:grpSpPr>
        <p:sp>
          <p:nvSpPr>
            <p:cNvPr id="800" name="Google Shape;800;p47"/>
            <p:cNvSpPr/>
            <p:nvPr/>
          </p:nvSpPr>
          <p:spPr>
            <a:xfrm>
              <a:off x="7040875" y="3520325"/>
              <a:ext cx="100175" cy="59775"/>
            </a:xfrm>
            <a:custGeom>
              <a:rect b="b" l="l" r="r" t="t"/>
              <a:pathLst>
                <a:path extrusionOk="0" h="2391" w="4007">
                  <a:moveTo>
                    <a:pt x="2015" y="0"/>
                  </a:moveTo>
                  <a:cubicBezTo>
                    <a:pt x="1947" y="0"/>
                    <a:pt x="1879" y="4"/>
                    <a:pt x="1809" y="11"/>
                  </a:cubicBezTo>
                  <a:lnTo>
                    <a:pt x="1809" y="12"/>
                  </a:lnTo>
                  <a:cubicBezTo>
                    <a:pt x="773" y="117"/>
                    <a:pt x="0" y="1067"/>
                    <a:pt x="0" y="2108"/>
                  </a:cubicBezTo>
                  <a:cubicBezTo>
                    <a:pt x="0" y="2264"/>
                    <a:pt x="125" y="2390"/>
                    <a:pt x="281" y="2390"/>
                  </a:cubicBezTo>
                  <a:lnTo>
                    <a:pt x="3609" y="2390"/>
                  </a:lnTo>
                  <a:cubicBezTo>
                    <a:pt x="3829" y="2390"/>
                    <a:pt x="4007" y="2211"/>
                    <a:pt x="4007" y="1991"/>
                  </a:cubicBezTo>
                  <a:cubicBezTo>
                    <a:pt x="4007" y="894"/>
                    <a:pt x="3114" y="0"/>
                    <a:pt x="20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01" name="Google Shape;801;p47"/>
            <p:cNvSpPr/>
            <p:nvPr/>
          </p:nvSpPr>
          <p:spPr>
            <a:xfrm>
              <a:off x="7160950" y="3520350"/>
              <a:ext cx="99550" cy="59750"/>
            </a:xfrm>
            <a:custGeom>
              <a:rect b="b" l="l" r="r" t="t"/>
              <a:pathLst>
                <a:path extrusionOk="0" h="2390" w="3982">
                  <a:moveTo>
                    <a:pt x="1992" y="0"/>
                  </a:moveTo>
                  <a:cubicBezTo>
                    <a:pt x="893" y="0"/>
                    <a:pt x="0" y="893"/>
                    <a:pt x="0" y="1990"/>
                  </a:cubicBezTo>
                  <a:cubicBezTo>
                    <a:pt x="0" y="2210"/>
                    <a:pt x="179" y="2389"/>
                    <a:pt x="399" y="2389"/>
                  </a:cubicBezTo>
                  <a:lnTo>
                    <a:pt x="3585" y="2389"/>
                  </a:lnTo>
                  <a:cubicBezTo>
                    <a:pt x="3804" y="2389"/>
                    <a:pt x="3982" y="2210"/>
                    <a:pt x="3982" y="1990"/>
                  </a:cubicBezTo>
                  <a:cubicBezTo>
                    <a:pt x="3982" y="893"/>
                    <a:pt x="3089" y="0"/>
                    <a:pt x="19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02" name="Google Shape;802;p47"/>
            <p:cNvSpPr/>
            <p:nvPr/>
          </p:nvSpPr>
          <p:spPr>
            <a:xfrm>
              <a:off x="7280400" y="3520350"/>
              <a:ext cx="100225" cy="59750"/>
            </a:xfrm>
            <a:custGeom>
              <a:rect b="b" l="l" r="r" t="t"/>
              <a:pathLst>
                <a:path extrusionOk="0" h="2390" w="4009">
                  <a:moveTo>
                    <a:pt x="1990" y="0"/>
                  </a:moveTo>
                  <a:cubicBezTo>
                    <a:pt x="893" y="0"/>
                    <a:pt x="0" y="893"/>
                    <a:pt x="0" y="1990"/>
                  </a:cubicBezTo>
                  <a:cubicBezTo>
                    <a:pt x="0" y="2210"/>
                    <a:pt x="178" y="2389"/>
                    <a:pt x="398" y="2389"/>
                  </a:cubicBezTo>
                  <a:lnTo>
                    <a:pt x="3610" y="2389"/>
                  </a:lnTo>
                  <a:cubicBezTo>
                    <a:pt x="3829" y="2389"/>
                    <a:pt x="4009" y="2210"/>
                    <a:pt x="4009" y="1990"/>
                  </a:cubicBezTo>
                  <a:cubicBezTo>
                    <a:pt x="4009" y="893"/>
                    <a:pt x="3089" y="0"/>
                    <a:pt x="19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03" name="Google Shape;803;p47"/>
            <p:cNvSpPr/>
            <p:nvPr/>
          </p:nvSpPr>
          <p:spPr>
            <a:xfrm>
              <a:off x="7061425" y="3460625"/>
              <a:ext cx="59725" cy="59750"/>
            </a:xfrm>
            <a:custGeom>
              <a:rect b="b" l="l" r="r" t="t"/>
              <a:pathLst>
                <a:path extrusionOk="0" h="2390" w="2389">
                  <a:moveTo>
                    <a:pt x="1195" y="0"/>
                  </a:moveTo>
                  <a:cubicBezTo>
                    <a:pt x="535" y="0"/>
                    <a:pt x="1" y="536"/>
                    <a:pt x="1" y="1194"/>
                  </a:cubicBezTo>
                  <a:cubicBezTo>
                    <a:pt x="1" y="1853"/>
                    <a:pt x="535" y="2389"/>
                    <a:pt x="1195" y="2389"/>
                  </a:cubicBezTo>
                  <a:cubicBezTo>
                    <a:pt x="1854" y="2389"/>
                    <a:pt x="2388" y="1853"/>
                    <a:pt x="2388" y="1194"/>
                  </a:cubicBezTo>
                  <a:cubicBezTo>
                    <a:pt x="2388" y="536"/>
                    <a:pt x="1852" y="0"/>
                    <a:pt x="11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04" name="Google Shape;804;p47"/>
            <p:cNvSpPr/>
            <p:nvPr/>
          </p:nvSpPr>
          <p:spPr>
            <a:xfrm>
              <a:off x="7180850" y="3460625"/>
              <a:ext cx="59750" cy="59750"/>
            </a:xfrm>
            <a:custGeom>
              <a:rect b="b" l="l" r="r" t="t"/>
              <a:pathLst>
                <a:path extrusionOk="0" h="2390" w="2390">
                  <a:moveTo>
                    <a:pt x="1196" y="0"/>
                  </a:moveTo>
                  <a:cubicBezTo>
                    <a:pt x="537" y="0"/>
                    <a:pt x="1" y="536"/>
                    <a:pt x="1" y="1194"/>
                  </a:cubicBezTo>
                  <a:cubicBezTo>
                    <a:pt x="1" y="1853"/>
                    <a:pt x="537" y="2389"/>
                    <a:pt x="1196" y="2389"/>
                  </a:cubicBezTo>
                  <a:cubicBezTo>
                    <a:pt x="1854" y="2389"/>
                    <a:pt x="2390" y="1853"/>
                    <a:pt x="2390" y="1194"/>
                  </a:cubicBezTo>
                  <a:cubicBezTo>
                    <a:pt x="2390" y="536"/>
                    <a:pt x="1854" y="0"/>
                    <a:pt x="11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05" name="Google Shape;805;p47"/>
            <p:cNvSpPr/>
            <p:nvPr/>
          </p:nvSpPr>
          <p:spPr>
            <a:xfrm>
              <a:off x="7131100" y="3341175"/>
              <a:ext cx="59750" cy="59750"/>
            </a:xfrm>
            <a:custGeom>
              <a:rect b="b" l="l" r="r" t="t"/>
              <a:pathLst>
                <a:path extrusionOk="0" h="2390" w="2390">
                  <a:moveTo>
                    <a:pt x="1194" y="0"/>
                  </a:moveTo>
                  <a:cubicBezTo>
                    <a:pt x="537" y="0"/>
                    <a:pt x="0" y="536"/>
                    <a:pt x="0" y="1196"/>
                  </a:cubicBezTo>
                  <a:cubicBezTo>
                    <a:pt x="0" y="1853"/>
                    <a:pt x="537" y="2389"/>
                    <a:pt x="1194" y="2389"/>
                  </a:cubicBezTo>
                  <a:cubicBezTo>
                    <a:pt x="1853" y="2389"/>
                    <a:pt x="2389" y="1853"/>
                    <a:pt x="2389" y="1196"/>
                  </a:cubicBezTo>
                  <a:cubicBezTo>
                    <a:pt x="2389" y="536"/>
                    <a:pt x="1853" y="0"/>
                    <a:pt x="11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06" name="Google Shape;806;p47"/>
            <p:cNvSpPr/>
            <p:nvPr/>
          </p:nvSpPr>
          <p:spPr>
            <a:xfrm>
              <a:off x="7230650" y="3341175"/>
              <a:ext cx="59700" cy="59750"/>
            </a:xfrm>
            <a:custGeom>
              <a:rect b="b" l="l" r="r" t="t"/>
              <a:pathLst>
                <a:path extrusionOk="0" h="2390" w="2388">
                  <a:moveTo>
                    <a:pt x="1194" y="0"/>
                  </a:moveTo>
                  <a:cubicBezTo>
                    <a:pt x="536" y="0"/>
                    <a:pt x="0" y="536"/>
                    <a:pt x="0" y="1196"/>
                  </a:cubicBezTo>
                  <a:cubicBezTo>
                    <a:pt x="0" y="1853"/>
                    <a:pt x="536" y="2389"/>
                    <a:pt x="1194" y="2389"/>
                  </a:cubicBezTo>
                  <a:cubicBezTo>
                    <a:pt x="1853" y="2389"/>
                    <a:pt x="2388" y="1853"/>
                    <a:pt x="2388" y="1196"/>
                  </a:cubicBezTo>
                  <a:cubicBezTo>
                    <a:pt x="2388" y="536"/>
                    <a:pt x="1853" y="0"/>
                    <a:pt x="11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07" name="Google Shape;807;p47"/>
            <p:cNvSpPr/>
            <p:nvPr/>
          </p:nvSpPr>
          <p:spPr>
            <a:xfrm>
              <a:off x="7300300" y="3460625"/>
              <a:ext cx="59750" cy="59750"/>
            </a:xfrm>
            <a:custGeom>
              <a:rect b="b" l="l" r="r" t="t"/>
              <a:pathLst>
                <a:path extrusionOk="0" h="2390" w="2390">
                  <a:moveTo>
                    <a:pt x="1194" y="0"/>
                  </a:moveTo>
                  <a:cubicBezTo>
                    <a:pt x="537" y="0"/>
                    <a:pt x="1" y="536"/>
                    <a:pt x="1" y="1194"/>
                  </a:cubicBezTo>
                  <a:cubicBezTo>
                    <a:pt x="1" y="1853"/>
                    <a:pt x="537" y="2389"/>
                    <a:pt x="1194" y="2389"/>
                  </a:cubicBezTo>
                  <a:cubicBezTo>
                    <a:pt x="1854" y="2389"/>
                    <a:pt x="2390" y="1853"/>
                    <a:pt x="2390" y="1194"/>
                  </a:cubicBezTo>
                  <a:cubicBezTo>
                    <a:pt x="2390" y="536"/>
                    <a:pt x="1854" y="0"/>
                    <a:pt x="11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08" name="Google Shape;808;p47"/>
            <p:cNvSpPr/>
            <p:nvPr/>
          </p:nvSpPr>
          <p:spPr>
            <a:xfrm>
              <a:off x="7179875" y="3240475"/>
              <a:ext cx="61700" cy="79650"/>
            </a:xfrm>
            <a:custGeom>
              <a:rect b="b" l="l" r="r" t="t"/>
              <a:pathLst>
                <a:path extrusionOk="0" h="3186" w="2468">
                  <a:moveTo>
                    <a:pt x="1235" y="0"/>
                  </a:moveTo>
                  <a:cubicBezTo>
                    <a:pt x="1133" y="0"/>
                    <a:pt x="1030" y="39"/>
                    <a:pt x="953" y="117"/>
                  </a:cubicBezTo>
                  <a:lnTo>
                    <a:pt x="156" y="913"/>
                  </a:lnTo>
                  <a:cubicBezTo>
                    <a:pt x="1" y="1067"/>
                    <a:pt x="1" y="1320"/>
                    <a:pt x="156" y="1476"/>
                  </a:cubicBezTo>
                  <a:cubicBezTo>
                    <a:pt x="234" y="1553"/>
                    <a:pt x="336" y="1592"/>
                    <a:pt x="438" y="1592"/>
                  </a:cubicBezTo>
                  <a:cubicBezTo>
                    <a:pt x="540" y="1592"/>
                    <a:pt x="642" y="1553"/>
                    <a:pt x="719" y="1476"/>
                  </a:cubicBezTo>
                  <a:lnTo>
                    <a:pt x="836" y="1359"/>
                  </a:lnTo>
                  <a:lnTo>
                    <a:pt x="836" y="2786"/>
                  </a:lnTo>
                  <a:cubicBezTo>
                    <a:pt x="836" y="3006"/>
                    <a:pt x="1014" y="3185"/>
                    <a:pt x="1235" y="3185"/>
                  </a:cubicBezTo>
                  <a:cubicBezTo>
                    <a:pt x="1455" y="3185"/>
                    <a:pt x="1632" y="3006"/>
                    <a:pt x="1632" y="2786"/>
                  </a:cubicBezTo>
                  <a:lnTo>
                    <a:pt x="1632" y="1359"/>
                  </a:lnTo>
                  <a:lnTo>
                    <a:pt x="1749" y="1476"/>
                  </a:lnTo>
                  <a:cubicBezTo>
                    <a:pt x="1827" y="1553"/>
                    <a:pt x="1929" y="1592"/>
                    <a:pt x="2031" y="1592"/>
                  </a:cubicBezTo>
                  <a:cubicBezTo>
                    <a:pt x="2133" y="1592"/>
                    <a:pt x="2235" y="1553"/>
                    <a:pt x="2312" y="1476"/>
                  </a:cubicBezTo>
                  <a:cubicBezTo>
                    <a:pt x="2468" y="1320"/>
                    <a:pt x="2468" y="1067"/>
                    <a:pt x="2312" y="913"/>
                  </a:cubicBezTo>
                  <a:lnTo>
                    <a:pt x="1517" y="117"/>
                  </a:lnTo>
                  <a:cubicBezTo>
                    <a:pt x="1439" y="39"/>
                    <a:pt x="1337" y="0"/>
                    <a:pt x="12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09" name="Google Shape;809;p47"/>
            <p:cNvSpPr/>
            <p:nvPr/>
          </p:nvSpPr>
          <p:spPr>
            <a:xfrm>
              <a:off x="7279425" y="3240475"/>
              <a:ext cx="61700" cy="79650"/>
            </a:xfrm>
            <a:custGeom>
              <a:rect b="b" l="l" r="r" t="t"/>
              <a:pathLst>
                <a:path extrusionOk="0" h="3186" w="2468">
                  <a:moveTo>
                    <a:pt x="1234" y="0"/>
                  </a:moveTo>
                  <a:cubicBezTo>
                    <a:pt x="1132" y="0"/>
                    <a:pt x="1029" y="39"/>
                    <a:pt x="951" y="117"/>
                  </a:cubicBezTo>
                  <a:lnTo>
                    <a:pt x="156" y="913"/>
                  </a:lnTo>
                  <a:cubicBezTo>
                    <a:pt x="0" y="1067"/>
                    <a:pt x="0" y="1320"/>
                    <a:pt x="156" y="1476"/>
                  </a:cubicBezTo>
                  <a:cubicBezTo>
                    <a:pt x="234" y="1553"/>
                    <a:pt x="336" y="1592"/>
                    <a:pt x="437" y="1592"/>
                  </a:cubicBezTo>
                  <a:cubicBezTo>
                    <a:pt x="539" y="1592"/>
                    <a:pt x="641" y="1553"/>
                    <a:pt x="719" y="1476"/>
                  </a:cubicBezTo>
                  <a:lnTo>
                    <a:pt x="836" y="1359"/>
                  </a:lnTo>
                  <a:lnTo>
                    <a:pt x="836" y="2786"/>
                  </a:lnTo>
                  <a:cubicBezTo>
                    <a:pt x="836" y="3006"/>
                    <a:pt x="1013" y="3185"/>
                    <a:pt x="1233" y="3185"/>
                  </a:cubicBezTo>
                  <a:cubicBezTo>
                    <a:pt x="1454" y="3185"/>
                    <a:pt x="1632" y="3006"/>
                    <a:pt x="1632" y="2786"/>
                  </a:cubicBezTo>
                  <a:lnTo>
                    <a:pt x="1632" y="1359"/>
                  </a:lnTo>
                  <a:lnTo>
                    <a:pt x="1749" y="1476"/>
                  </a:lnTo>
                  <a:cubicBezTo>
                    <a:pt x="1827" y="1553"/>
                    <a:pt x="1929" y="1592"/>
                    <a:pt x="2030" y="1592"/>
                  </a:cubicBezTo>
                  <a:cubicBezTo>
                    <a:pt x="2132" y="1592"/>
                    <a:pt x="2234" y="1553"/>
                    <a:pt x="2312" y="1476"/>
                  </a:cubicBezTo>
                  <a:cubicBezTo>
                    <a:pt x="2467" y="1320"/>
                    <a:pt x="2467" y="1067"/>
                    <a:pt x="2312" y="913"/>
                  </a:cubicBezTo>
                  <a:lnTo>
                    <a:pt x="1515" y="117"/>
                  </a:lnTo>
                  <a:cubicBezTo>
                    <a:pt x="1438" y="39"/>
                    <a:pt x="1336" y="0"/>
                    <a:pt x="12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10" name="Google Shape;810;p47"/>
            <p:cNvSpPr/>
            <p:nvPr/>
          </p:nvSpPr>
          <p:spPr>
            <a:xfrm>
              <a:off x="7080375" y="3240475"/>
              <a:ext cx="61650" cy="79650"/>
            </a:xfrm>
            <a:custGeom>
              <a:rect b="b" l="l" r="r" t="t"/>
              <a:pathLst>
                <a:path extrusionOk="0" h="3186" w="2466">
                  <a:moveTo>
                    <a:pt x="1234" y="0"/>
                  </a:moveTo>
                  <a:cubicBezTo>
                    <a:pt x="1131" y="0"/>
                    <a:pt x="1028" y="40"/>
                    <a:pt x="951" y="117"/>
                  </a:cubicBezTo>
                  <a:lnTo>
                    <a:pt x="155" y="913"/>
                  </a:lnTo>
                  <a:cubicBezTo>
                    <a:pt x="0" y="1067"/>
                    <a:pt x="0" y="1320"/>
                    <a:pt x="155" y="1476"/>
                  </a:cubicBezTo>
                  <a:cubicBezTo>
                    <a:pt x="233" y="1553"/>
                    <a:pt x="335" y="1592"/>
                    <a:pt x="437" y="1592"/>
                  </a:cubicBezTo>
                  <a:cubicBezTo>
                    <a:pt x="539" y="1592"/>
                    <a:pt x="641" y="1553"/>
                    <a:pt x="719" y="1476"/>
                  </a:cubicBezTo>
                  <a:lnTo>
                    <a:pt x="834" y="1359"/>
                  </a:lnTo>
                  <a:lnTo>
                    <a:pt x="834" y="2786"/>
                  </a:lnTo>
                  <a:cubicBezTo>
                    <a:pt x="834" y="3006"/>
                    <a:pt x="1013" y="3185"/>
                    <a:pt x="1233" y="3185"/>
                  </a:cubicBezTo>
                  <a:cubicBezTo>
                    <a:pt x="1453" y="3185"/>
                    <a:pt x="1630" y="3006"/>
                    <a:pt x="1630" y="2786"/>
                  </a:cubicBezTo>
                  <a:lnTo>
                    <a:pt x="1630" y="1359"/>
                  </a:lnTo>
                  <a:lnTo>
                    <a:pt x="1747" y="1476"/>
                  </a:lnTo>
                  <a:cubicBezTo>
                    <a:pt x="1825" y="1553"/>
                    <a:pt x="1927" y="1592"/>
                    <a:pt x="2029" y="1592"/>
                  </a:cubicBezTo>
                  <a:cubicBezTo>
                    <a:pt x="2131" y="1592"/>
                    <a:pt x="2234" y="1553"/>
                    <a:pt x="2311" y="1476"/>
                  </a:cubicBezTo>
                  <a:cubicBezTo>
                    <a:pt x="2466" y="1320"/>
                    <a:pt x="2466" y="1067"/>
                    <a:pt x="2311" y="913"/>
                  </a:cubicBezTo>
                  <a:lnTo>
                    <a:pt x="1515" y="117"/>
                  </a:lnTo>
                  <a:cubicBezTo>
                    <a:pt x="1437" y="38"/>
                    <a:pt x="1335" y="0"/>
                    <a:pt x="12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11" name="Google Shape;811;p47"/>
            <p:cNvSpPr/>
            <p:nvPr/>
          </p:nvSpPr>
          <p:spPr>
            <a:xfrm>
              <a:off x="7211700" y="3400900"/>
              <a:ext cx="98025" cy="133925"/>
            </a:xfrm>
            <a:custGeom>
              <a:rect b="b" l="l" r="r" t="t"/>
              <a:pathLst>
                <a:path extrusionOk="0" h="5357" w="3921">
                  <a:moveTo>
                    <a:pt x="1952" y="0"/>
                  </a:moveTo>
                  <a:cubicBezTo>
                    <a:pt x="989" y="0"/>
                    <a:pt x="185" y="688"/>
                    <a:pt x="1" y="1598"/>
                  </a:cubicBezTo>
                  <a:cubicBezTo>
                    <a:pt x="1081" y="1619"/>
                    <a:pt x="1952" y="2500"/>
                    <a:pt x="1952" y="3583"/>
                  </a:cubicBezTo>
                  <a:cubicBezTo>
                    <a:pt x="1952" y="3951"/>
                    <a:pt x="1846" y="4289"/>
                    <a:pt x="1671" y="4585"/>
                  </a:cubicBezTo>
                  <a:cubicBezTo>
                    <a:pt x="1944" y="4799"/>
                    <a:pt x="2173" y="5057"/>
                    <a:pt x="2351" y="5357"/>
                  </a:cubicBezTo>
                  <a:cubicBezTo>
                    <a:pt x="2527" y="5057"/>
                    <a:pt x="2756" y="4799"/>
                    <a:pt x="3029" y="4585"/>
                  </a:cubicBezTo>
                  <a:cubicBezTo>
                    <a:pt x="2854" y="4289"/>
                    <a:pt x="2748" y="3951"/>
                    <a:pt x="2748" y="3583"/>
                  </a:cubicBezTo>
                  <a:cubicBezTo>
                    <a:pt x="2748" y="2779"/>
                    <a:pt x="3231" y="2087"/>
                    <a:pt x="3920" y="1774"/>
                  </a:cubicBezTo>
                  <a:cubicBezTo>
                    <a:pt x="3811" y="779"/>
                    <a:pt x="2976" y="0"/>
                    <a:pt x="19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12" name="Google Shape;812;p47"/>
            <p:cNvSpPr/>
            <p:nvPr/>
          </p:nvSpPr>
          <p:spPr>
            <a:xfrm>
              <a:off x="7111725" y="3400900"/>
              <a:ext cx="98025" cy="133925"/>
            </a:xfrm>
            <a:custGeom>
              <a:rect b="b" l="l" r="r" t="t"/>
              <a:pathLst>
                <a:path extrusionOk="0" h="5357" w="3921">
                  <a:moveTo>
                    <a:pt x="1969" y="0"/>
                  </a:moveTo>
                  <a:cubicBezTo>
                    <a:pt x="947" y="0"/>
                    <a:pt x="112" y="779"/>
                    <a:pt x="1" y="1774"/>
                  </a:cubicBezTo>
                  <a:cubicBezTo>
                    <a:pt x="691" y="2087"/>
                    <a:pt x="1173" y="2779"/>
                    <a:pt x="1173" y="3583"/>
                  </a:cubicBezTo>
                  <a:cubicBezTo>
                    <a:pt x="1173" y="3951"/>
                    <a:pt x="1067" y="4289"/>
                    <a:pt x="894" y="4585"/>
                  </a:cubicBezTo>
                  <a:cubicBezTo>
                    <a:pt x="1165" y="4799"/>
                    <a:pt x="1394" y="5057"/>
                    <a:pt x="1572" y="5357"/>
                  </a:cubicBezTo>
                  <a:cubicBezTo>
                    <a:pt x="1749" y="5057"/>
                    <a:pt x="1979" y="4799"/>
                    <a:pt x="2250" y="4585"/>
                  </a:cubicBezTo>
                  <a:cubicBezTo>
                    <a:pt x="2077" y="4289"/>
                    <a:pt x="1969" y="3951"/>
                    <a:pt x="1969" y="3583"/>
                  </a:cubicBezTo>
                  <a:cubicBezTo>
                    <a:pt x="1969" y="2500"/>
                    <a:pt x="2842" y="1619"/>
                    <a:pt x="3920" y="1598"/>
                  </a:cubicBezTo>
                  <a:cubicBezTo>
                    <a:pt x="3738" y="688"/>
                    <a:pt x="2932" y="0"/>
                    <a:pt x="1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13" name="Google Shape;813;p47"/>
          <p:cNvGrpSpPr/>
          <p:nvPr/>
        </p:nvGrpSpPr>
        <p:grpSpPr>
          <a:xfrm>
            <a:off x="1001000" y="3237213"/>
            <a:ext cx="339750" cy="339800"/>
            <a:chOff x="1001000" y="3237213"/>
            <a:chExt cx="339750" cy="339800"/>
          </a:xfrm>
        </p:grpSpPr>
        <p:sp>
          <p:nvSpPr>
            <p:cNvPr id="814" name="Google Shape;814;p47"/>
            <p:cNvSpPr/>
            <p:nvPr/>
          </p:nvSpPr>
          <p:spPr>
            <a:xfrm>
              <a:off x="1121100" y="3237213"/>
              <a:ext cx="119475" cy="119475"/>
            </a:xfrm>
            <a:custGeom>
              <a:rect b="b" l="l" r="r" t="t"/>
              <a:pathLst>
                <a:path extrusionOk="0" h="4779" w="4779">
                  <a:moveTo>
                    <a:pt x="2390" y="1"/>
                  </a:moveTo>
                  <a:cubicBezTo>
                    <a:pt x="1073" y="1"/>
                    <a:pt x="1" y="1073"/>
                    <a:pt x="1" y="2390"/>
                  </a:cubicBezTo>
                  <a:cubicBezTo>
                    <a:pt x="1" y="3707"/>
                    <a:pt x="1071" y="4779"/>
                    <a:pt x="2390" y="4779"/>
                  </a:cubicBezTo>
                  <a:cubicBezTo>
                    <a:pt x="3707" y="4779"/>
                    <a:pt x="4779" y="3707"/>
                    <a:pt x="4779" y="2390"/>
                  </a:cubicBezTo>
                  <a:cubicBezTo>
                    <a:pt x="4779" y="1073"/>
                    <a:pt x="3707" y="1"/>
                    <a:pt x="23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15" name="Google Shape;815;p47"/>
            <p:cNvSpPr/>
            <p:nvPr/>
          </p:nvSpPr>
          <p:spPr>
            <a:xfrm>
              <a:off x="1150950" y="3267113"/>
              <a:ext cx="59750" cy="59750"/>
            </a:xfrm>
            <a:custGeom>
              <a:rect b="b" l="l" r="r" t="t"/>
              <a:pathLst>
                <a:path extrusionOk="0" h="2390" w="2390">
                  <a:moveTo>
                    <a:pt x="1196" y="0"/>
                  </a:moveTo>
                  <a:cubicBezTo>
                    <a:pt x="536" y="0"/>
                    <a:pt x="0" y="535"/>
                    <a:pt x="0" y="1194"/>
                  </a:cubicBezTo>
                  <a:cubicBezTo>
                    <a:pt x="0" y="1853"/>
                    <a:pt x="536" y="2389"/>
                    <a:pt x="1196" y="2389"/>
                  </a:cubicBezTo>
                  <a:cubicBezTo>
                    <a:pt x="1853" y="2389"/>
                    <a:pt x="2389" y="1853"/>
                    <a:pt x="2389" y="1194"/>
                  </a:cubicBezTo>
                  <a:cubicBezTo>
                    <a:pt x="2389" y="536"/>
                    <a:pt x="1855" y="0"/>
                    <a:pt x="1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16" name="Google Shape;816;p47"/>
            <p:cNvSpPr/>
            <p:nvPr/>
          </p:nvSpPr>
          <p:spPr>
            <a:xfrm>
              <a:off x="1170850" y="3287013"/>
              <a:ext cx="19950" cy="19925"/>
            </a:xfrm>
            <a:custGeom>
              <a:rect b="b" l="l" r="r" t="t"/>
              <a:pathLst>
                <a:path extrusionOk="0" h="797" w="798">
                  <a:moveTo>
                    <a:pt x="400" y="0"/>
                  </a:moveTo>
                  <a:cubicBezTo>
                    <a:pt x="180" y="0"/>
                    <a:pt x="1" y="178"/>
                    <a:pt x="1" y="398"/>
                  </a:cubicBezTo>
                  <a:cubicBezTo>
                    <a:pt x="1" y="618"/>
                    <a:pt x="180" y="797"/>
                    <a:pt x="400" y="797"/>
                  </a:cubicBezTo>
                  <a:cubicBezTo>
                    <a:pt x="619" y="797"/>
                    <a:pt x="797" y="618"/>
                    <a:pt x="797" y="398"/>
                  </a:cubicBezTo>
                  <a:cubicBezTo>
                    <a:pt x="797" y="178"/>
                    <a:pt x="619" y="0"/>
                    <a:pt x="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17" name="Google Shape;817;p47"/>
            <p:cNvSpPr/>
            <p:nvPr/>
          </p:nvSpPr>
          <p:spPr>
            <a:xfrm>
              <a:off x="1001000" y="3325313"/>
              <a:ext cx="339750" cy="251700"/>
            </a:xfrm>
            <a:custGeom>
              <a:rect b="b" l="l" r="r" t="t"/>
              <a:pathLst>
                <a:path extrusionOk="0" h="10068" w="13590">
                  <a:moveTo>
                    <a:pt x="11262" y="0"/>
                  </a:moveTo>
                  <a:cubicBezTo>
                    <a:pt x="10965" y="0"/>
                    <a:pt x="10665" y="68"/>
                    <a:pt x="10387" y="208"/>
                  </a:cubicBezTo>
                  <a:lnTo>
                    <a:pt x="10088" y="356"/>
                  </a:lnTo>
                  <a:cubicBezTo>
                    <a:pt x="10063" y="343"/>
                    <a:pt x="10035" y="334"/>
                    <a:pt x="10010" y="321"/>
                  </a:cubicBezTo>
                  <a:cubicBezTo>
                    <a:pt x="9821" y="684"/>
                    <a:pt x="9564" y="1004"/>
                    <a:pt x="9260" y="1270"/>
                  </a:cubicBezTo>
                  <a:cubicBezTo>
                    <a:pt x="9443" y="1306"/>
                    <a:pt x="9581" y="1459"/>
                    <a:pt x="9581" y="1652"/>
                  </a:cubicBezTo>
                  <a:cubicBezTo>
                    <a:pt x="9581" y="1874"/>
                    <a:pt x="9404" y="2051"/>
                    <a:pt x="9184" y="2051"/>
                  </a:cubicBezTo>
                  <a:lnTo>
                    <a:pt x="5202" y="2051"/>
                  </a:lnTo>
                  <a:cubicBezTo>
                    <a:pt x="4982" y="2051"/>
                    <a:pt x="4805" y="1872"/>
                    <a:pt x="4805" y="1652"/>
                  </a:cubicBezTo>
                  <a:cubicBezTo>
                    <a:pt x="4805" y="1459"/>
                    <a:pt x="4945" y="1306"/>
                    <a:pt x="5127" y="1270"/>
                  </a:cubicBezTo>
                  <a:cubicBezTo>
                    <a:pt x="4822" y="1004"/>
                    <a:pt x="4566" y="684"/>
                    <a:pt x="4378" y="323"/>
                  </a:cubicBezTo>
                  <a:cubicBezTo>
                    <a:pt x="2710" y="1161"/>
                    <a:pt x="1653" y="2685"/>
                    <a:pt x="1624" y="4369"/>
                  </a:cubicBezTo>
                  <a:cubicBezTo>
                    <a:pt x="1159" y="4205"/>
                    <a:pt x="796" y="3765"/>
                    <a:pt x="796" y="3245"/>
                  </a:cubicBezTo>
                  <a:cubicBezTo>
                    <a:pt x="796" y="3025"/>
                    <a:pt x="619" y="2848"/>
                    <a:pt x="397" y="2848"/>
                  </a:cubicBezTo>
                  <a:cubicBezTo>
                    <a:pt x="178" y="2848"/>
                    <a:pt x="0" y="3025"/>
                    <a:pt x="0" y="3245"/>
                  </a:cubicBezTo>
                  <a:cubicBezTo>
                    <a:pt x="0" y="4233"/>
                    <a:pt x="751" y="5050"/>
                    <a:pt x="1697" y="5204"/>
                  </a:cubicBezTo>
                  <a:cubicBezTo>
                    <a:pt x="1908" y="6331"/>
                    <a:pt x="2570" y="7407"/>
                    <a:pt x="3606" y="8151"/>
                  </a:cubicBezTo>
                  <a:lnTo>
                    <a:pt x="3608" y="8874"/>
                  </a:lnTo>
                  <a:cubicBezTo>
                    <a:pt x="3609" y="9532"/>
                    <a:pt x="4145" y="10066"/>
                    <a:pt x="4803" y="10066"/>
                  </a:cubicBezTo>
                  <a:cubicBezTo>
                    <a:pt x="5377" y="10066"/>
                    <a:pt x="5858" y="9659"/>
                    <a:pt x="5972" y="9120"/>
                  </a:cubicBezTo>
                  <a:cubicBezTo>
                    <a:pt x="6332" y="9218"/>
                    <a:pt x="6761" y="9266"/>
                    <a:pt x="7190" y="9266"/>
                  </a:cubicBezTo>
                  <a:cubicBezTo>
                    <a:pt x="7620" y="9266"/>
                    <a:pt x="8048" y="9218"/>
                    <a:pt x="8408" y="9120"/>
                  </a:cubicBezTo>
                  <a:cubicBezTo>
                    <a:pt x="8451" y="9348"/>
                    <a:pt x="8562" y="9556"/>
                    <a:pt x="8727" y="9723"/>
                  </a:cubicBezTo>
                  <a:cubicBezTo>
                    <a:pt x="8945" y="9941"/>
                    <a:pt x="9248" y="10066"/>
                    <a:pt x="9581" y="10068"/>
                  </a:cubicBezTo>
                  <a:cubicBezTo>
                    <a:pt x="10239" y="10068"/>
                    <a:pt x="10775" y="9532"/>
                    <a:pt x="10777" y="8874"/>
                  </a:cubicBezTo>
                  <a:lnTo>
                    <a:pt x="10778" y="8268"/>
                  </a:lnTo>
                  <a:cubicBezTo>
                    <a:pt x="11239" y="7887"/>
                    <a:pt x="11618" y="7361"/>
                    <a:pt x="11891" y="6831"/>
                  </a:cubicBezTo>
                  <a:cubicBezTo>
                    <a:pt x="12101" y="6829"/>
                    <a:pt x="12368" y="6829"/>
                    <a:pt x="12368" y="6829"/>
                  </a:cubicBezTo>
                  <a:cubicBezTo>
                    <a:pt x="13027" y="6829"/>
                    <a:pt x="13589" y="6293"/>
                    <a:pt x="13589" y="5634"/>
                  </a:cubicBezTo>
                  <a:lnTo>
                    <a:pt x="13589" y="4838"/>
                  </a:lnTo>
                  <a:cubicBezTo>
                    <a:pt x="13589" y="4180"/>
                    <a:pt x="13027" y="3644"/>
                    <a:pt x="12369" y="3644"/>
                  </a:cubicBezTo>
                  <a:lnTo>
                    <a:pt x="12187" y="3644"/>
                  </a:lnTo>
                  <a:cubicBezTo>
                    <a:pt x="12059" y="3190"/>
                    <a:pt x="11863" y="2768"/>
                    <a:pt x="11599" y="2383"/>
                  </a:cubicBezTo>
                  <a:lnTo>
                    <a:pt x="12673" y="1115"/>
                  </a:lnTo>
                  <a:cubicBezTo>
                    <a:pt x="12807" y="956"/>
                    <a:pt x="12796" y="722"/>
                    <a:pt x="12650" y="575"/>
                  </a:cubicBezTo>
                  <a:cubicBezTo>
                    <a:pt x="12273" y="199"/>
                    <a:pt x="11771" y="0"/>
                    <a:pt x="11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18" name="Google Shape;818;p47"/>
            <p:cNvSpPr/>
            <p:nvPr/>
          </p:nvSpPr>
          <p:spPr>
            <a:xfrm>
              <a:off x="1230575" y="3416388"/>
              <a:ext cx="20125" cy="20125"/>
            </a:xfrm>
            <a:custGeom>
              <a:rect b="b" l="l" r="r" t="t"/>
              <a:pathLst>
                <a:path extrusionOk="0" h="805" w="805">
                  <a:moveTo>
                    <a:pt x="403" y="1"/>
                  </a:moveTo>
                  <a:cubicBezTo>
                    <a:pt x="183" y="1"/>
                    <a:pt x="1" y="183"/>
                    <a:pt x="1" y="403"/>
                  </a:cubicBezTo>
                  <a:cubicBezTo>
                    <a:pt x="1" y="623"/>
                    <a:pt x="183" y="805"/>
                    <a:pt x="403" y="805"/>
                  </a:cubicBezTo>
                  <a:cubicBezTo>
                    <a:pt x="623" y="805"/>
                    <a:pt x="805" y="623"/>
                    <a:pt x="805" y="403"/>
                  </a:cubicBezTo>
                  <a:cubicBezTo>
                    <a:pt x="805" y="183"/>
                    <a:pt x="623" y="1"/>
                    <a:pt x="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19" name="Google Shape;819;p47"/>
          <p:cNvGrpSpPr/>
          <p:nvPr/>
        </p:nvGrpSpPr>
        <p:grpSpPr>
          <a:xfrm>
            <a:off x="7795850" y="3240450"/>
            <a:ext cx="339750" cy="339775"/>
            <a:chOff x="7795850" y="3240450"/>
            <a:chExt cx="339750" cy="339775"/>
          </a:xfrm>
        </p:grpSpPr>
        <p:sp>
          <p:nvSpPr>
            <p:cNvPr id="820" name="Google Shape;820;p47"/>
            <p:cNvSpPr/>
            <p:nvPr/>
          </p:nvSpPr>
          <p:spPr>
            <a:xfrm>
              <a:off x="7795850" y="3240450"/>
              <a:ext cx="339750" cy="79675"/>
            </a:xfrm>
            <a:custGeom>
              <a:rect b="b" l="l" r="r" t="t"/>
              <a:pathLst>
                <a:path extrusionOk="0" h="3187" w="13590">
                  <a:moveTo>
                    <a:pt x="1990" y="1593"/>
                  </a:moveTo>
                  <a:cubicBezTo>
                    <a:pt x="2210" y="1593"/>
                    <a:pt x="2389" y="1773"/>
                    <a:pt x="2389" y="1992"/>
                  </a:cubicBezTo>
                  <a:cubicBezTo>
                    <a:pt x="2389" y="2212"/>
                    <a:pt x="2210" y="2390"/>
                    <a:pt x="1990" y="2390"/>
                  </a:cubicBezTo>
                  <a:cubicBezTo>
                    <a:pt x="1771" y="2390"/>
                    <a:pt x="1593" y="2212"/>
                    <a:pt x="1593" y="1992"/>
                  </a:cubicBezTo>
                  <a:cubicBezTo>
                    <a:pt x="1593" y="1773"/>
                    <a:pt x="1771" y="1593"/>
                    <a:pt x="1990" y="1593"/>
                  </a:cubicBezTo>
                  <a:close/>
                  <a:moveTo>
                    <a:pt x="3583" y="1593"/>
                  </a:moveTo>
                  <a:cubicBezTo>
                    <a:pt x="3803" y="1593"/>
                    <a:pt x="3981" y="1773"/>
                    <a:pt x="3981" y="1992"/>
                  </a:cubicBezTo>
                  <a:cubicBezTo>
                    <a:pt x="3981" y="2212"/>
                    <a:pt x="3803" y="2390"/>
                    <a:pt x="3583" y="2390"/>
                  </a:cubicBezTo>
                  <a:cubicBezTo>
                    <a:pt x="3363" y="2390"/>
                    <a:pt x="3184" y="2212"/>
                    <a:pt x="3184" y="1992"/>
                  </a:cubicBezTo>
                  <a:cubicBezTo>
                    <a:pt x="3184" y="1773"/>
                    <a:pt x="3363" y="1593"/>
                    <a:pt x="3583" y="1593"/>
                  </a:cubicBezTo>
                  <a:close/>
                  <a:moveTo>
                    <a:pt x="5176" y="1593"/>
                  </a:moveTo>
                  <a:cubicBezTo>
                    <a:pt x="5396" y="1593"/>
                    <a:pt x="5573" y="1773"/>
                    <a:pt x="5573" y="1992"/>
                  </a:cubicBezTo>
                  <a:cubicBezTo>
                    <a:pt x="5573" y="2212"/>
                    <a:pt x="5396" y="2390"/>
                    <a:pt x="5176" y="2390"/>
                  </a:cubicBezTo>
                  <a:cubicBezTo>
                    <a:pt x="4956" y="2390"/>
                    <a:pt x="4777" y="2212"/>
                    <a:pt x="4777" y="1992"/>
                  </a:cubicBezTo>
                  <a:cubicBezTo>
                    <a:pt x="4777" y="1773"/>
                    <a:pt x="4956" y="1593"/>
                    <a:pt x="5176" y="1593"/>
                  </a:cubicBezTo>
                  <a:close/>
                  <a:moveTo>
                    <a:pt x="11598" y="1593"/>
                  </a:moveTo>
                  <a:cubicBezTo>
                    <a:pt x="11819" y="1593"/>
                    <a:pt x="11997" y="1771"/>
                    <a:pt x="11997" y="1992"/>
                  </a:cubicBezTo>
                  <a:cubicBezTo>
                    <a:pt x="11997" y="2212"/>
                    <a:pt x="11819" y="2390"/>
                    <a:pt x="11598" y="2390"/>
                  </a:cubicBezTo>
                  <a:lnTo>
                    <a:pt x="8361" y="2390"/>
                  </a:lnTo>
                  <a:cubicBezTo>
                    <a:pt x="8140" y="2390"/>
                    <a:pt x="7962" y="2212"/>
                    <a:pt x="7962" y="1992"/>
                  </a:cubicBezTo>
                  <a:cubicBezTo>
                    <a:pt x="7962" y="1771"/>
                    <a:pt x="8140" y="1593"/>
                    <a:pt x="8361" y="1593"/>
                  </a:cubicBezTo>
                  <a:close/>
                  <a:moveTo>
                    <a:pt x="1194" y="1"/>
                  </a:moveTo>
                  <a:cubicBezTo>
                    <a:pt x="536" y="1"/>
                    <a:pt x="0" y="537"/>
                    <a:pt x="0" y="1196"/>
                  </a:cubicBezTo>
                  <a:lnTo>
                    <a:pt x="0" y="3186"/>
                  </a:lnTo>
                  <a:lnTo>
                    <a:pt x="13590" y="3186"/>
                  </a:lnTo>
                  <a:lnTo>
                    <a:pt x="13590" y="1196"/>
                  </a:lnTo>
                  <a:cubicBezTo>
                    <a:pt x="13590" y="537"/>
                    <a:pt x="13054" y="1"/>
                    <a:pt x="123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21" name="Google Shape;821;p47"/>
            <p:cNvSpPr/>
            <p:nvPr/>
          </p:nvSpPr>
          <p:spPr>
            <a:xfrm>
              <a:off x="7795850" y="3340000"/>
              <a:ext cx="339750" cy="240225"/>
            </a:xfrm>
            <a:custGeom>
              <a:rect b="b" l="l" r="r" t="t"/>
              <a:pathLst>
                <a:path extrusionOk="0" h="9609" w="13590">
                  <a:moveTo>
                    <a:pt x="0" y="0"/>
                  </a:moveTo>
                  <a:lnTo>
                    <a:pt x="0" y="8414"/>
                  </a:lnTo>
                  <a:cubicBezTo>
                    <a:pt x="0" y="9074"/>
                    <a:pt x="536" y="9608"/>
                    <a:pt x="1194" y="9608"/>
                  </a:cubicBezTo>
                  <a:lnTo>
                    <a:pt x="12394" y="9608"/>
                  </a:lnTo>
                  <a:cubicBezTo>
                    <a:pt x="13054" y="9608"/>
                    <a:pt x="13590" y="9072"/>
                    <a:pt x="13590" y="8414"/>
                  </a:cubicBezTo>
                  <a:lnTo>
                    <a:pt x="135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22" name="Google Shape;822;p47"/>
            <p:cNvSpPr/>
            <p:nvPr/>
          </p:nvSpPr>
          <p:spPr>
            <a:xfrm>
              <a:off x="7855525" y="3381150"/>
              <a:ext cx="140800" cy="139375"/>
            </a:xfrm>
            <a:custGeom>
              <a:rect b="b" l="l" r="r" t="t"/>
              <a:pathLst>
                <a:path extrusionOk="0" h="5575" w="5632">
                  <a:moveTo>
                    <a:pt x="1196" y="0"/>
                  </a:moveTo>
                  <a:cubicBezTo>
                    <a:pt x="976" y="0"/>
                    <a:pt x="797" y="178"/>
                    <a:pt x="797" y="398"/>
                  </a:cubicBezTo>
                  <a:lnTo>
                    <a:pt x="797" y="3982"/>
                  </a:lnTo>
                  <a:lnTo>
                    <a:pt x="400" y="3982"/>
                  </a:lnTo>
                  <a:cubicBezTo>
                    <a:pt x="180" y="3982"/>
                    <a:pt x="1" y="4160"/>
                    <a:pt x="1" y="4379"/>
                  </a:cubicBezTo>
                  <a:cubicBezTo>
                    <a:pt x="1" y="4599"/>
                    <a:pt x="180" y="4778"/>
                    <a:pt x="400" y="4778"/>
                  </a:cubicBezTo>
                  <a:lnTo>
                    <a:pt x="797" y="4778"/>
                  </a:lnTo>
                  <a:lnTo>
                    <a:pt x="797" y="5176"/>
                  </a:lnTo>
                  <a:cubicBezTo>
                    <a:pt x="797" y="5395"/>
                    <a:pt x="976" y="5575"/>
                    <a:pt x="1196" y="5575"/>
                  </a:cubicBezTo>
                  <a:cubicBezTo>
                    <a:pt x="1416" y="5575"/>
                    <a:pt x="1594" y="5395"/>
                    <a:pt x="1594" y="5176"/>
                  </a:cubicBezTo>
                  <a:lnTo>
                    <a:pt x="1594" y="4778"/>
                  </a:lnTo>
                  <a:lnTo>
                    <a:pt x="5178" y="4778"/>
                  </a:lnTo>
                  <a:cubicBezTo>
                    <a:pt x="5398" y="4778"/>
                    <a:pt x="5575" y="4599"/>
                    <a:pt x="5575" y="4379"/>
                  </a:cubicBezTo>
                  <a:cubicBezTo>
                    <a:pt x="5575" y="4160"/>
                    <a:pt x="5398" y="3982"/>
                    <a:pt x="5178" y="3982"/>
                  </a:cubicBezTo>
                  <a:lnTo>
                    <a:pt x="1939" y="3982"/>
                  </a:lnTo>
                  <a:lnTo>
                    <a:pt x="2851" y="2615"/>
                  </a:lnTo>
                  <a:lnTo>
                    <a:pt x="3303" y="3069"/>
                  </a:lnTo>
                  <a:cubicBezTo>
                    <a:pt x="3378" y="3144"/>
                    <a:pt x="3486" y="3184"/>
                    <a:pt x="3588" y="3184"/>
                  </a:cubicBezTo>
                  <a:cubicBezTo>
                    <a:pt x="3600" y="3184"/>
                    <a:pt x="3612" y="3184"/>
                    <a:pt x="3624" y="3182"/>
                  </a:cubicBezTo>
                  <a:cubicBezTo>
                    <a:pt x="3743" y="3172"/>
                    <a:pt x="3850" y="3108"/>
                    <a:pt x="3916" y="3008"/>
                  </a:cubicBezTo>
                  <a:lnTo>
                    <a:pt x="5508" y="619"/>
                  </a:lnTo>
                  <a:cubicBezTo>
                    <a:pt x="5631" y="437"/>
                    <a:pt x="5582" y="189"/>
                    <a:pt x="5398" y="67"/>
                  </a:cubicBezTo>
                  <a:cubicBezTo>
                    <a:pt x="5330" y="22"/>
                    <a:pt x="5254" y="0"/>
                    <a:pt x="5178" y="0"/>
                  </a:cubicBezTo>
                  <a:cubicBezTo>
                    <a:pt x="5050" y="0"/>
                    <a:pt x="4923" y="62"/>
                    <a:pt x="4846" y="178"/>
                  </a:cubicBezTo>
                  <a:lnTo>
                    <a:pt x="3523" y="2162"/>
                  </a:lnTo>
                  <a:lnTo>
                    <a:pt x="3071" y="1710"/>
                  </a:lnTo>
                  <a:cubicBezTo>
                    <a:pt x="2996" y="1634"/>
                    <a:pt x="2888" y="1593"/>
                    <a:pt x="2785" y="1593"/>
                  </a:cubicBezTo>
                  <a:cubicBezTo>
                    <a:pt x="2773" y="1593"/>
                    <a:pt x="2762" y="1593"/>
                    <a:pt x="2750" y="1594"/>
                  </a:cubicBezTo>
                  <a:cubicBezTo>
                    <a:pt x="2631" y="1607"/>
                    <a:pt x="2524" y="1671"/>
                    <a:pt x="2457" y="1771"/>
                  </a:cubicBezTo>
                  <a:lnTo>
                    <a:pt x="1594" y="3064"/>
                  </a:lnTo>
                  <a:lnTo>
                    <a:pt x="1594" y="398"/>
                  </a:lnTo>
                  <a:cubicBezTo>
                    <a:pt x="1594" y="178"/>
                    <a:pt x="1416" y="0"/>
                    <a:pt x="1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23" name="Google Shape;823;p47"/>
            <p:cNvSpPr/>
            <p:nvPr/>
          </p:nvSpPr>
          <p:spPr>
            <a:xfrm>
              <a:off x="8014800" y="3500550"/>
              <a:ext cx="61075" cy="19975"/>
            </a:xfrm>
            <a:custGeom>
              <a:rect b="b" l="l" r="r" t="t"/>
              <a:pathLst>
                <a:path extrusionOk="0" h="799" w="2443">
                  <a:moveTo>
                    <a:pt x="398" y="1"/>
                  </a:moveTo>
                  <a:cubicBezTo>
                    <a:pt x="178" y="1"/>
                    <a:pt x="1" y="180"/>
                    <a:pt x="1" y="400"/>
                  </a:cubicBezTo>
                  <a:cubicBezTo>
                    <a:pt x="1" y="619"/>
                    <a:pt x="178" y="799"/>
                    <a:pt x="398" y="799"/>
                  </a:cubicBezTo>
                  <a:lnTo>
                    <a:pt x="2044" y="799"/>
                  </a:lnTo>
                  <a:cubicBezTo>
                    <a:pt x="2265" y="799"/>
                    <a:pt x="2443" y="619"/>
                    <a:pt x="2443" y="400"/>
                  </a:cubicBezTo>
                  <a:cubicBezTo>
                    <a:pt x="2443" y="180"/>
                    <a:pt x="2265" y="1"/>
                    <a:pt x="20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24" name="Google Shape;824;p47"/>
            <p:cNvSpPr/>
            <p:nvPr/>
          </p:nvSpPr>
          <p:spPr>
            <a:xfrm>
              <a:off x="8014800" y="3460775"/>
              <a:ext cx="61075" cy="19925"/>
            </a:xfrm>
            <a:custGeom>
              <a:rect b="b" l="l" r="r" t="t"/>
              <a:pathLst>
                <a:path extrusionOk="0" h="797" w="2443">
                  <a:moveTo>
                    <a:pt x="398" y="1"/>
                  </a:moveTo>
                  <a:cubicBezTo>
                    <a:pt x="178" y="1"/>
                    <a:pt x="1" y="178"/>
                    <a:pt x="1" y="398"/>
                  </a:cubicBezTo>
                  <a:cubicBezTo>
                    <a:pt x="1" y="618"/>
                    <a:pt x="178" y="797"/>
                    <a:pt x="398" y="797"/>
                  </a:cubicBezTo>
                  <a:lnTo>
                    <a:pt x="2044" y="797"/>
                  </a:lnTo>
                  <a:cubicBezTo>
                    <a:pt x="2265" y="797"/>
                    <a:pt x="2443" y="618"/>
                    <a:pt x="2443" y="398"/>
                  </a:cubicBezTo>
                  <a:cubicBezTo>
                    <a:pt x="2443" y="178"/>
                    <a:pt x="2265" y="1"/>
                    <a:pt x="20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25" name="Google Shape;825;p47"/>
            <p:cNvSpPr/>
            <p:nvPr/>
          </p:nvSpPr>
          <p:spPr>
            <a:xfrm>
              <a:off x="8014800" y="3420950"/>
              <a:ext cx="61075" cy="19950"/>
            </a:xfrm>
            <a:custGeom>
              <a:rect b="b" l="l" r="r" t="t"/>
              <a:pathLst>
                <a:path extrusionOk="0" h="798" w="2443">
                  <a:moveTo>
                    <a:pt x="398" y="1"/>
                  </a:moveTo>
                  <a:cubicBezTo>
                    <a:pt x="178" y="1"/>
                    <a:pt x="1" y="179"/>
                    <a:pt x="1" y="398"/>
                  </a:cubicBezTo>
                  <a:cubicBezTo>
                    <a:pt x="1" y="620"/>
                    <a:pt x="178" y="797"/>
                    <a:pt x="398" y="797"/>
                  </a:cubicBezTo>
                  <a:lnTo>
                    <a:pt x="2044" y="797"/>
                  </a:lnTo>
                  <a:cubicBezTo>
                    <a:pt x="2265" y="797"/>
                    <a:pt x="2443" y="620"/>
                    <a:pt x="2443" y="398"/>
                  </a:cubicBezTo>
                  <a:cubicBezTo>
                    <a:pt x="2443" y="179"/>
                    <a:pt x="2265" y="1"/>
                    <a:pt x="20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26" name="Google Shape;826;p47"/>
            <p:cNvSpPr/>
            <p:nvPr/>
          </p:nvSpPr>
          <p:spPr>
            <a:xfrm>
              <a:off x="8014800" y="3381150"/>
              <a:ext cx="61075" cy="19925"/>
            </a:xfrm>
            <a:custGeom>
              <a:rect b="b" l="l" r="r" t="t"/>
              <a:pathLst>
                <a:path extrusionOk="0" h="797" w="2443">
                  <a:moveTo>
                    <a:pt x="398" y="0"/>
                  </a:moveTo>
                  <a:cubicBezTo>
                    <a:pt x="178" y="0"/>
                    <a:pt x="1" y="178"/>
                    <a:pt x="1" y="398"/>
                  </a:cubicBezTo>
                  <a:cubicBezTo>
                    <a:pt x="1" y="619"/>
                    <a:pt x="178" y="796"/>
                    <a:pt x="398" y="796"/>
                  </a:cubicBezTo>
                  <a:lnTo>
                    <a:pt x="2044" y="796"/>
                  </a:lnTo>
                  <a:cubicBezTo>
                    <a:pt x="2265" y="796"/>
                    <a:pt x="2443" y="619"/>
                    <a:pt x="2443" y="398"/>
                  </a:cubicBezTo>
                  <a:cubicBezTo>
                    <a:pt x="2443" y="178"/>
                    <a:pt x="2265" y="0"/>
                    <a:pt x="20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27" name="Google Shape;827;p47"/>
          <p:cNvGrpSpPr/>
          <p:nvPr/>
        </p:nvGrpSpPr>
        <p:grpSpPr>
          <a:xfrm>
            <a:off x="5530875" y="2677475"/>
            <a:ext cx="339800" cy="298625"/>
            <a:chOff x="5530875" y="2677475"/>
            <a:chExt cx="339800" cy="298625"/>
          </a:xfrm>
        </p:grpSpPr>
        <p:sp>
          <p:nvSpPr>
            <p:cNvPr id="828" name="Google Shape;828;p47"/>
            <p:cNvSpPr/>
            <p:nvPr/>
          </p:nvSpPr>
          <p:spPr>
            <a:xfrm>
              <a:off x="5530875" y="2737175"/>
              <a:ext cx="339800" cy="179200"/>
            </a:xfrm>
            <a:custGeom>
              <a:rect b="b" l="l" r="r" t="t"/>
              <a:pathLst>
                <a:path extrusionOk="0" h="7168" w="13592">
                  <a:moveTo>
                    <a:pt x="5203" y="797"/>
                  </a:moveTo>
                  <a:cubicBezTo>
                    <a:pt x="5288" y="797"/>
                    <a:pt x="5372" y="824"/>
                    <a:pt x="5442" y="878"/>
                  </a:cubicBezTo>
                  <a:lnTo>
                    <a:pt x="8628" y="3265"/>
                  </a:lnTo>
                  <a:cubicBezTo>
                    <a:pt x="8727" y="3341"/>
                    <a:pt x="8787" y="3458"/>
                    <a:pt x="8787" y="3584"/>
                  </a:cubicBezTo>
                  <a:cubicBezTo>
                    <a:pt x="8787" y="3709"/>
                    <a:pt x="8727" y="3828"/>
                    <a:pt x="8628" y="3902"/>
                  </a:cubicBezTo>
                  <a:lnTo>
                    <a:pt x="5442" y="6291"/>
                  </a:lnTo>
                  <a:cubicBezTo>
                    <a:pt x="5372" y="6344"/>
                    <a:pt x="5288" y="6371"/>
                    <a:pt x="5204" y="6371"/>
                  </a:cubicBezTo>
                  <a:cubicBezTo>
                    <a:pt x="5143" y="6371"/>
                    <a:pt x="5081" y="6357"/>
                    <a:pt x="5025" y="6329"/>
                  </a:cubicBezTo>
                  <a:cubicBezTo>
                    <a:pt x="4891" y="6262"/>
                    <a:pt x="4805" y="6123"/>
                    <a:pt x="4805" y="5974"/>
                  </a:cubicBezTo>
                  <a:lnTo>
                    <a:pt x="4805" y="1195"/>
                  </a:lnTo>
                  <a:cubicBezTo>
                    <a:pt x="4805" y="1044"/>
                    <a:pt x="4891" y="907"/>
                    <a:pt x="5025" y="839"/>
                  </a:cubicBezTo>
                  <a:cubicBezTo>
                    <a:pt x="5081" y="811"/>
                    <a:pt x="5142" y="797"/>
                    <a:pt x="5203" y="797"/>
                  </a:cubicBezTo>
                  <a:close/>
                  <a:moveTo>
                    <a:pt x="0" y="0"/>
                  </a:moveTo>
                  <a:lnTo>
                    <a:pt x="0" y="7167"/>
                  </a:lnTo>
                  <a:lnTo>
                    <a:pt x="13591" y="7167"/>
                  </a:lnTo>
                  <a:lnTo>
                    <a:pt x="1359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29" name="Google Shape;829;p47"/>
            <p:cNvSpPr/>
            <p:nvPr/>
          </p:nvSpPr>
          <p:spPr>
            <a:xfrm>
              <a:off x="5710700" y="2936250"/>
              <a:ext cx="59750" cy="39850"/>
            </a:xfrm>
            <a:custGeom>
              <a:rect b="b" l="l" r="r" t="t"/>
              <a:pathLst>
                <a:path extrusionOk="0" h="1594" w="2390">
                  <a:moveTo>
                    <a:pt x="1" y="1"/>
                  </a:moveTo>
                  <a:lnTo>
                    <a:pt x="1" y="1593"/>
                  </a:lnTo>
                  <a:lnTo>
                    <a:pt x="2390" y="1593"/>
                  </a:lnTo>
                  <a:lnTo>
                    <a:pt x="239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30" name="Google Shape;830;p47"/>
            <p:cNvSpPr/>
            <p:nvPr/>
          </p:nvSpPr>
          <p:spPr>
            <a:xfrm>
              <a:off x="5631075" y="2936250"/>
              <a:ext cx="59750" cy="39850"/>
            </a:xfrm>
            <a:custGeom>
              <a:rect b="b" l="l" r="r" t="t"/>
              <a:pathLst>
                <a:path extrusionOk="0" h="1594" w="2390">
                  <a:moveTo>
                    <a:pt x="0" y="1"/>
                  </a:moveTo>
                  <a:lnTo>
                    <a:pt x="0" y="1593"/>
                  </a:lnTo>
                  <a:lnTo>
                    <a:pt x="2390" y="1593"/>
                  </a:lnTo>
                  <a:lnTo>
                    <a:pt x="239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31" name="Google Shape;831;p47"/>
            <p:cNvSpPr/>
            <p:nvPr/>
          </p:nvSpPr>
          <p:spPr>
            <a:xfrm>
              <a:off x="5790350" y="2677475"/>
              <a:ext cx="80325" cy="39850"/>
            </a:xfrm>
            <a:custGeom>
              <a:rect b="b" l="l" r="r" t="t"/>
              <a:pathLst>
                <a:path extrusionOk="0" h="1594" w="3213">
                  <a:moveTo>
                    <a:pt x="0" y="1"/>
                  </a:moveTo>
                  <a:lnTo>
                    <a:pt x="0" y="1593"/>
                  </a:lnTo>
                  <a:lnTo>
                    <a:pt x="3212" y="1593"/>
                  </a:lnTo>
                  <a:lnTo>
                    <a:pt x="3212" y="1194"/>
                  </a:lnTo>
                  <a:cubicBezTo>
                    <a:pt x="3212" y="535"/>
                    <a:pt x="2676" y="1"/>
                    <a:pt x="20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32" name="Google Shape;832;p47"/>
            <p:cNvSpPr/>
            <p:nvPr/>
          </p:nvSpPr>
          <p:spPr>
            <a:xfrm>
              <a:off x="5670900" y="2786950"/>
              <a:ext cx="53125" cy="79675"/>
            </a:xfrm>
            <a:custGeom>
              <a:rect b="b" l="l" r="r" t="t"/>
              <a:pathLst>
                <a:path extrusionOk="0" h="3187" w="2125">
                  <a:moveTo>
                    <a:pt x="0" y="1"/>
                  </a:moveTo>
                  <a:lnTo>
                    <a:pt x="0" y="3186"/>
                  </a:lnTo>
                  <a:lnTo>
                    <a:pt x="2124" y="1593"/>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33" name="Google Shape;833;p47"/>
            <p:cNvSpPr/>
            <p:nvPr/>
          </p:nvSpPr>
          <p:spPr>
            <a:xfrm>
              <a:off x="5631075" y="2677475"/>
              <a:ext cx="59750" cy="39850"/>
            </a:xfrm>
            <a:custGeom>
              <a:rect b="b" l="l" r="r" t="t"/>
              <a:pathLst>
                <a:path extrusionOk="0" h="1594" w="2390">
                  <a:moveTo>
                    <a:pt x="0" y="1"/>
                  </a:moveTo>
                  <a:lnTo>
                    <a:pt x="0" y="1593"/>
                  </a:lnTo>
                  <a:lnTo>
                    <a:pt x="2390" y="1593"/>
                  </a:lnTo>
                  <a:lnTo>
                    <a:pt x="239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34" name="Google Shape;834;p47"/>
            <p:cNvSpPr/>
            <p:nvPr/>
          </p:nvSpPr>
          <p:spPr>
            <a:xfrm>
              <a:off x="5530875" y="2936250"/>
              <a:ext cx="80325" cy="39850"/>
            </a:xfrm>
            <a:custGeom>
              <a:rect b="b" l="l" r="r" t="t"/>
              <a:pathLst>
                <a:path extrusionOk="0" h="1594" w="3213">
                  <a:moveTo>
                    <a:pt x="0" y="1"/>
                  </a:moveTo>
                  <a:lnTo>
                    <a:pt x="0" y="400"/>
                  </a:lnTo>
                  <a:cubicBezTo>
                    <a:pt x="0" y="1057"/>
                    <a:pt x="536" y="1593"/>
                    <a:pt x="1195" y="1593"/>
                  </a:cubicBezTo>
                  <a:lnTo>
                    <a:pt x="3212" y="1593"/>
                  </a:lnTo>
                  <a:lnTo>
                    <a:pt x="32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35" name="Google Shape;835;p47"/>
            <p:cNvSpPr/>
            <p:nvPr/>
          </p:nvSpPr>
          <p:spPr>
            <a:xfrm>
              <a:off x="5710700" y="2677475"/>
              <a:ext cx="59750" cy="39850"/>
            </a:xfrm>
            <a:custGeom>
              <a:rect b="b" l="l" r="r" t="t"/>
              <a:pathLst>
                <a:path extrusionOk="0" h="1594" w="2390">
                  <a:moveTo>
                    <a:pt x="1" y="1"/>
                  </a:moveTo>
                  <a:lnTo>
                    <a:pt x="1" y="1593"/>
                  </a:lnTo>
                  <a:lnTo>
                    <a:pt x="2390" y="1593"/>
                  </a:lnTo>
                  <a:lnTo>
                    <a:pt x="239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36" name="Google Shape;836;p47"/>
            <p:cNvSpPr/>
            <p:nvPr/>
          </p:nvSpPr>
          <p:spPr>
            <a:xfrm>
              <a:off x="5790350" y="2936250"/>
              <a:ext cx="80275" cy="39850"/>
            </a:xfrm>
            <a:custGeom>
              <a:rect b="b" l="l" r="r" t="t"/>
              <a:pathLst>
                <a:path extrusionOk="0" h="1594" w="3211">
                  <a:moveTo>
                    <a:pt x="0" y="1"/>
                  </a:moveTo>
                  <a:lnTo>
                    <a:pt x="0" y="1593"/>
                  </a:lnTo>
                  <a:lnTo>
                    <a:pt x="2017" y="1593"/>
                  </a:lnTo>
                  <a:cubicBezTo>
                    <a:pt x="2676" y="1593"/>
                    <a:pt x="3211" y="1057"/>
                    <a:pt x="3211" y="400"/>
                  </a:cubicBezTo>
                  <a:lnTo>
                    <a:pt x="32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37" name="Google Shape;837;p47"/>
            <p:cNvSpPr/>
            <p:nvPr/>
          </p:nvSpPr>
          <p:spPr>
            <a:xfrm>
              <a:off x="5530900" y="2677475"/>
              <a:ext cx="80300" cy="39850"/>
            </a:xfrm>
            <a:custGeom>
              <a:rect b="b" l="l" r="r" t="t"/>
              <a:pathLst>
                <a:path extrusionOk="0" h="1594" w="3212">
                  <a:moveTo>
                    <a:pt x="1194" y="1"/>
                  </a:moveTo>
                  <a:cubicBezTo>
                    <a:pt x="535" y="1"/>
                    <a:pt x="1" y="537"/>
                    <a:pt x="1" y="1194"/>
                  </a:cubicBezTo>
                  <a:lnTo>
                    <a:pt x="1" y="1593"/>
                  </a:lnTo>
                  <a:lnTo>
                    <a:pt x="3211" y="1593"/>
                  </a:lnTo>
                  <a:lnTo>
                    <a:pt x="32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38" name="Google Shape;838;p47"/>
          <p:cNvGrpSpPr/>
          <p:nvPr/>
        </p:nvGrpSpPr>
        <p:grpSpPr>
          <a:xfrm>
            <a:off x="4020900" y="2677475"/>
            <a:ext cx="339800" cy="339750"/>
            <a:chOff x="4020900" y="2677475"/>
            <a:chExt cx="339800" cy="339750"/>
          </a:xfrm>
        </p:grpSpPr>
        <p:sp>
          <p:nvSpPr>
            <p:cNvPr id="839" name="Google Shape;839;p47"/>
            <p:cNvSpPr/>
            <p:nvPr/>
          </p:nvSpPr>
          <p:spPr>
            <a:xfrm>
              <a:off x="4060875" y="2677475"/>
              <a:ext cx="259850" cy="339750"/>
            </a:xfrm>
            <a:custGeom>
              <a:rect b="b" l="l" r="r" t="t"/>
              <a:pathLst>
                <a:path extrusionOk="0" h="13590" w="10394">
                  <a:moveTo>
                    <a:pt x="5197" y="1"/>
                  </a:moveTo>
                  <a:cubicBezTo>
                    <a:pt x="2332" y="1"/>
                    <a:pt x="1" y="2330"/>
                    <a:pt x="1" y="5196"/>
                  </a:cubicBezTo>
                  <a:lnTo>
                    <a:pt x="1" y="9993"/>
                  </a:lnTo>
                  <a:cubicBezTo>
                    <a:pt x="1" y="10654"/>
                    <a:pt x="538" y="11192"/>
                    <a:pt x="1201" y="11192"/>
                  </a:cubicBezTo>
                  <a:cubicBezTo>
                    <a:pt x="1861" y="11192"/>
                    <a:pt x="2399" y="10654"/>
                    <a:pt x="2399" y="9993"/>
                  </a:cubicBezTo>
                  <a:lnTo>
                    <a:pt x="2399" y="5996"/>
                  </a:lnTo>
                  <a:cubicBezTo>
                    <a:pt x="2399" y="5335"/>
                    <a:pt x="1861" y="4797"/>
                    <a:pt x="1201" y="4797"/>
                  </a:cubicBezTo>
                  <a:cubicBezTo>
                    <a:pt x="1065" y="4797"/>
                    <a:pt x="939" y="4824"/>
                    <a:pt x="817" y="4864"/>
                  </a:cubicBezTo>
                  <a:cubicBezTo>
                    <a:pt x="987" y="2595"/>
                    <a:pt x="2885" y="800"/>
                    <a:pt x="5197" y="800"/>
                  </a:cubicBezTo>
                  <a:cubicBezTo>
                    <a:pt x="7509" y="800"/>
                    <a:pt x="9404" y="2594"/>
                    <a:pt x="9577" y="4861"/>
                  </a:cubicBezTo>
                  <a:cubicBezTo>
                    <a:pt x="9457" y="4821"/>
                    <a:pt x="9328" y="4797"/>
                    <a:pt x="9194" y="4797"/>
                  </a:cubicBezTo>
                  <a:cubicBezTo>
                    <a:pt x="8533" y="4797"/>
                    <a:pt x="7995" y="5335"/>
                    <a:pt x="7995" y="5996"/>
                  </a:cubicBezTo>
                  <a:lnTo>
                    <a:pt x="7995" y="9993"/>
                  </a:lnTo>
                  <a:cubicBezTo>
                    <a:pt x="7995" y="10654"/>
                    <a:pt x="8533" y="11192"/>
                    <a:pt x="9194" y="11192"/>
                  </a:cubicBezTo>
                  <a:cubicBezTo>
                    <a:pt x="9336" y="11192"/>
                    <a:pt x="9468" y="11164"/>
                    <a:pt x="9594" y="11118"/>
                  </a:cubicBezTo>
                  <a:lnTo>
                    <a:pt x="9594" y="11592"/>
                  </a:lnTo>
                  <a:cubicBezTo>
                    <a:pt x="9594" y="11812"/>
                    <a:pt x="9414" y="11991"/>
                    <a:pt x="9194" y="11991"/>
                  </a:cubicBezTo>
                  <a:lnTo>
                    <a:pt x="6323" y="11991"/>
                  </a:lnTo>
                  <a:cubicBezTo>
                    <a:pt x="6157" y="11527"/>
                    <a:pt x="5717" y="11192"/>
                    <a:pt x="5197" y="11192"/>
                  </a:cubicBezTo>
                  <a:cubicBezTo>
                    <a:pt x="4536" y="11192"/>
                    <a:pt x="3998" y="11729"/>
                    <a:pt x="3998" y="12392"/>
                  </a:cubicBezTo>
                  <a:cubicBezTo>
                    <a:pt x="3998" y="13052"/>
                    <a:pt x="4536" y="13590"/>
                    <a:pt x="5197" y="13590"/>
                  </a:cubicBezTo>
                  <a:cubicBezTo>
                    <a:pt x="5717" y="13590"/>
                    <a:pt x="6157" y="13255"/>
                    <a:pt x="6323" y="12791"/>
                  </a:cubicBezTo>
                  <a:lnTo>
                    <a:pt x="9194" y="12791"/>
                  </a:lnTo>
                  <a:cubicBezTo>
                    <a:pt x="9855" y="12791"/>
                    <a:pt x="10394" y="12253"/>
                    <a:pt x="10394" y="11592"/>
                  </a:cubicBezTo>
                  <a:lnTo>
                    <a:pt x="10394" y="5196"/>
                  </a:lnTo>
                  <a:cubicBezTo>
                    <a:pt x="10394" y="2332"/>
                    <a:pt x="8062" y="1"/>
                    <a:pt x="51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40" name="Google Shape;840;p47"/>
            <p:cNvSpPr/>
            <p:nvPr/>
          </p:nvSpPr>
          <p:spPr>
            <a:xfrm>
              <a:off x="4340700" y="2819225"/>
              <a:ext cx="20000" cy="116225"/>
            </a:xfrm>
            <a:custGeom>
              <a:rect b="b" l="l" r="r" t="t"/>
              <a:pathLst>
                <a:path extrusionOk="0" h="4649" w="800">
                  <a:moveTo>
                    <a:pt x="0" y="0"/>
                  </a:moveTo>
                  <a:lnTo>
                    <a:pt x="0" y="4649"/>
                  </a:lnTo>
                  <a:cubicBezTo>
                    <a:pt x="463" y="4484"/>
                    <a:pt x="800" y="4044"/>
                    <a:pt x="800" y="3524"/>
                  </a:cubicBezTo>
                  <a:lnTo>
                    <a:pt x="800" y="1125"/>
                  </a:lnTo>
                  <a:cubicBezTo>
                    <a:pt x="800" y="605"/>
                    <a:pt x="463" y="165"/>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41" name="Google Shape;841;p47"/>
            <p:cNvSpPr/>
            <p:nvPr/>
          </p:nvSpPr>
          <p:spPr>
            <a:xfrm>
              <a:off x="4020900" y="2819225"/>
              <a:ext cx="20025" cy="116225"/>
            </a:xfrm>
            <a:custGeom>
              <a:rect b="b" l="l" r="r" t="t"/>
              <a:pathLst>
                <a:path extrusionOk="0" h="4649" w="801">
                  <a:moveTo>
                    <a:pt x="800" y="0"/>
                  </a:moveTo>
                  <a:cubicBezTo>
                    <a:pt x="336" y="165"/>
                    <a:pt x="1" y="605"/>
                    <a:pt x="1" y="1125"/>
                  </a:cubicBezTo>
                  <a:lnTo>
                    <a:pt x="1" y="3524"/>
                  </a:lnTo>
                  <a:cubicBezTo>
                    <a:pt x="1" y="4044"/>
                    <a:pt x="336" y="4484"/>
                    <a:pt x="800" y="4649"/>
                  </a:cubicBezTo>
                  <a:lnTo>
                    <a:pt x="80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42" name="Google Shape;842;p47"/>
          <p:cNvGrpSpPr/>
          <p:nvPr/>
        </p:nvGrpSpPr>
        <p:grpSpPr>
          <a:xfrm>
            <a:off x="2571325" y="2677475"/>
            <a:ext cx="219000" cy="339750"/>
            <a:chOff x="2571325" y="2677475"/>
            <a:chExt cx="219000" cy="339750"/>
          </a:xfrm>
        </p:grpSpPr>
        <p:sp>
          <p:nvSpPr>
            <p:cNvPr id="843" name="Google Shape;843;p47"/>
            <p:cNvSpPr/>
            <p:nvPr/>
          </p:nvSpPr>
          <p:spPr>
            <a:xfrm>
              <a:off x="2571325" y="2677475"/>
              <a:ext cx="219000" cy="260125"/>
            </a:xfrm>
            <a:custGeom>
              <a:rect b="b" l="l" r="r" t="t"/>
              <a:pathLst>
                <a:path extrusionOk="0" h="10405" w="8760">
                  <a:moveTo>
                    <a:pt x="1196" y="1"/>
                  </a:moveTo>
                  <a:cubicBezTo>
                    <a:pt x="537" y="1"/>
                    <a:pt x="1" y="537"/>
                    <a:pt x="1" y="1194"/>
                  </a:cubicBezTo>
                  <a:lnTo>
                    <a:pt x="1" y="10405"/>
                  </a:lnTo>
                  <a:lnTo>
                    <a:pt x="8759" y="10405"/>
                  </a:lnTo>
                  <a:lnTo>
                    <a:pt x="8759" y="1194"/>
                  </a:lnTo>
                  <a:cubicBezTo>
                    <a:pt x="8759" y="537"/>
                    <a:pt x="8225" y="1"/>
                    <a:pt x="75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44" name="Google Shape;844;p47"/>
            <p:cNvSpPr/>
            <p:nvPr/>
          </p:nvSpPr>
          <p:spPr>
            <a:xfrm>
              <a:off x="2611150" y="2757775"/>
              <a:ext cx="139400" cy="144950"/>
            </a:xfrm>
            <a:custGeom>
              <a:rect b="b" l="l" r="r" t="t"/>
              <a:pathLst>
                <a:path extrusionOk="0" h="5798" w="5576">
                  <a:moveTo>
                    <a:pt x="5176" y="1"/>
                  </a:moveTo>
                  <a:cubicBezTo>
                    <a:pt x="4956" y="1"/>
                    <a:pt x="4779" y="178"/>
                    <a:pt x="4779" y="398"/>
                  </a:cubicBezTo>
                  <a:lnTo>
                    <a:pt x="4779" y="884"/>
                  </a:lnTo>
                  <a:lnTo>
                    <a:pt x="1942" y="1592"/>
                  </a:lnTo>
                  <a:lnTo>
                    <a:pt x="398" y="1592"/>
                  </a:lnTo>
                  <a:cubicBezTo>
                    <a:pt x="178" y="1592"/>
                    <a:pt x="1" y="1771"/>
                    <a:pt x="1" y="1991"/>
                  </a:cubicBezTo>
                  <a:lnTo>
                    <a:pt x="1" y="3583"/>
                  </a:lnTo>
                  <a:cubicBezTo>
                    <a:pt x="1" y="3803"/>
                    <a:pt x="178" y="3981"/>
                    <a:pt x="400" y="3981"/>
                  </a:cubicBezTo>
                  <a:lnTo>
                    <a:pt x="1593" y="3981"/>
                  </a:lnTo>
                  <a:lnTo>
                    <a:pt x="1593" y="4603"/>
                  </a:lnTo>
                  <a:cubicBezTo>
                    <a:pt x="1593" y="5265"/>
                    <a:pt x="2153" y="5798"/>
                    <a:pt x="2790" y="5798"/>
                  </a:cubicBezTo>
                  <a:cubicBezTo>
                    <a:pt x="3429" y="5798"/>
                    <a:pt x="3982" y="5280"/>
                    <a:pt x="3982" y="4603"/>
                  </a:cubicBezTo>
                  <a:lnTo>
                    <a:pt x="3982" y="4490"/>
                  </a:lnTo>
                  <a:lnTo>
                    <a:pt x="4779" y="4690"/>
                  </a:lnTo>
                  <a:lnTo>
                    <a:pt x="4779" y="5176"/>
                  </a:lnTo>
                  <a:cubicBezTo>
                    <a:pt x="4779" y="5396"/>
                    <a:pt x="4956" y="5573"/>
                    <a:pt x="5176" y="5573"/>
                  </a:cubicBezTo>
                  <a:cubicBezTo>
                    <a:pt x="5396" y="5573"/>
                    <a:pt x="5575" y="5396"/>
                    <a:pt x="5575" y="5176"/>
                  </a:cubicBezTo>
                  <a:lnTo>
                    <a:pt x="5575" y="398"/>
                  </a:lnTo>
                  <a:cubicBezTo>
                    <a:pt x="5575" y="178"/>
                    <a:pt x="5396" y="1"/>
                    <a:pt x="5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45" name="Google Shape;845;p47"/>
            <p:cNvSpPr/>
            <p:nvPr/>
          </p:nvSpPr>
          <p:spPr>
            <a:xfrm>
              <a:off x="2571325" y="2957475"/>
              <a:ext cx="219000" cy="59750"/>
            </a:xfrm>
            <a:custGeom>
              <a:rect b="b" l="l" r="r" t="t"/>
              <a:pathLst>
                <a:path extrusionOk="0" h="2390" w="8760">
                  <a:moveTo>
                    <a:pt x="4779" y="398"/>
                  </a:moveTo>
                  <a:cubicBezTo>
                    <a:pt x="4999" y="398"/>
                    <a:pt x="5176" y="578"/>
                    <a:pt x="5176" y="797"/>
                  </a:cubicBezTo>
                  <a:cubicBezTo>
                    <a:pt x="5176" y="1017"/>
                    <a:pt x="4999" y="1195"/>
                    <a:pt x="4779" y="1195"/>
                  </a:cubicBezTo>
                  <a:lnTo>
                    <a:pt x="3983" y="1195"/>
                  </a:lnTo>
                  <a:cubicBezTo>
                    <a:pt x="3763" y="1195"/>
                    <a:pt x="3584" y="1017"/>
                    <a:pt x="3584" y="797"/>
                  </a:cubicBezTo>
                  <a:cubicBezTo>
                    <a:pt x="3584" y="578"/>
                    <a:pt x="3761" y="398"/>
                    <a:pt x="3983" y="398"/>
                  </a:cubicBezTo>
                  <a:close/>
                  <a:moveTo>
                    <a:pt x="1" y="1"/>
                  </a:moveTo>
                  <a:lnTo>
                    <a:pt x="1" y="1195"/>
                  </a:lnTo>
                  <a:cubicBezTo>
                    <a:pt x="1" y="1854"/>
                    <a:pt x="537" y="2390"/>
                    <a:pt x="1195" y="2390"/>
                  </a:cubicBezTo>
                  <a:lnTo>
                    <a:pt x="7566" y="2390"/>
                  </a:lnTo>
                  <a:cubicBezTo>
                    <a:pt x="8225" y="2390"/>
                    <a:pt x="8759" y="1854"/>
                    <a:pt x="8759" y="1195"/>
                  </a:cubicBezTo>
                  <a:lnTo>
                    <a:pt x="87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46" name="Google Shape;846;p47"/>
            <p:cNvSpPr/>
            <p:nvPr/>
          </p:nvSpPr>
          <p:spPr>
            <a:xfrm>
              <a:off x="2631075" y="2817475"/>
              <a:ext cx="19925" cy="19925"/>
            </a:xfrm>
            <a:custGeom>
              <a:rect b="b" l="l" r="r" t="t"/>
              <a:pathLst>
                <a:path extrusionOk="0" h="797" w="797">
                  <a:moveTo>
                    <a:pt x="0" y="0"/>
                  </a:moveTo>
                  <a:lnTo>
                    <a:pt x="0" y="796"/>
                  </a:lnTo>
                  <a:lnTo>
                    <a:pt x="796" y="796"/>
                  </a:lnTo>
                  <a:lnTo>
                    <a:pt x="7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47" name="Google Shape;847;p47"/>
            <p:cNvSpPr/>
            <p:nvPr/>
          </p:nvSpPr>
          <p:spPr>
            <a:xfrm>
              <a:off x="2670875" y="2860075"/>
              <a:ext cx="19950" cy="22750"/>
            </a:xfrm>
            <a:custGeom>
              <a:rect b="b" l="l" r="r" t="t"/>
              <a:pathLst>
                <a:path extrusionOk="0" h="910" w="798">
                  <a:moveTo>
                    <a:pt x="1" y="1"/>
                  </a:moveTo>
                  <a:lnTo>
                    <a:pt x="1" y="511"/>
                  </a:lnTo>
                  <a:cubicBezTo>
                    <a:pt x="1" y="749"/>
                    <a:pt x="196" y="909"/>
                    <a:pt x="401" y="909"/>
                  </a:cubicBezTo>
                  <a:cubicBezTo>
                    <a:pt x="484" y="909"/>
                    <a:pt x="569" y="883"/>
                    <a:pt x="643" y="825"/>
                  </a:cubicBezTo>
                  <a:cubicBezTo>
                    <a:pt x="741" y="749"/>
                    <a:pt x="797" y="635"/>
                    <a:pt x="797" y="511"/>
                  </a:cubicBezTo>
                  <a:lnTo>
                    <a:pt x="797" y="200"/>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48" name="Google Shape;848;p47"/>
            <p:cNvSpPr/>
            <p:nvPr/>
          </p:nvSpPr>
          <p:spPr>
            <a:xfrm>
              <a:off x="2670875" y="2800350"/>
              <a:ext cx="59750" cy="54200"/>
            </a:xfrm>
            <a:custGeom>
              <a:rect b="b" l="l" r="r" t="t"/>
              <a:pathLst>
                <a:path extrusionOk="0" h="2168" w="2390">
                  <a:moveTo>
                    <a:pt x="2390" y="1"/>
                  </a:moveTo>
                  <a:lnTo>
                    <a:pt x="1" y="599"/>
                  </a:lnTo>
                  <a:lnTo>
                    <a:pt x="1" y="1569"/>
                  </a:lnTo>
                  <a:lnTo>
                    <a:pt x="2390" y="2167"/>
                  </a:lnTo>
                  <a:lnTo>
                    <a:pt x="239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49" name="Google Shape;849;p47"/>
            <p:cNvSpPr/>
            <p:nvPr/>
          </p:nvSpPr>
          <p:spPr>
            <a:xfrm>
              <a:off x="2660900" y="2717300"/>
              <a:ext cx="39850" cy="19925"/>
            </a:xfrm>
            <a:custGeom>
              <a:rect b="b" l="l" r="r" t="t"/>
              <a:pathLst>
                <a:path extrusionOk="0" h="797" w="1594">
                  <a:moveTo>
                    <a:pt x="400" y="0"/>
                  </a:moveTo>
                  <a:cubicBezTo>
                    <a:pt x="180" y="0"/>
                    <a:pt x="1" y="178"/>
                    <a:pt x="1" y="398"/>
                  </a:cubicBezTo>
                  <a:cubicBezTo>
                    <a:pt x="1" y="617"/>
                    <a:pt x="180" y="797"/>
                    <a:pt x="400" y="797"/>
                  </a:cubicBezTo>
                  <a:lnTo>
                    <a:pt x="1196" y="797"/>
                  </a:lnTo>
                  <a:cubicBezTo>
                    <a:pt x="1416" y="797"/>
                    <a:pt x="1593" y="617"/>
                    <a:pt x="1593" y="398"/>
                  </a:cubicBezTo>
                  <a:cubicBezTo>
                    <a:pt x="1593" y="178"/>
                    <a:pt x="1416" y="0"/>
                    <a:pt x="1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50" name="Google Shape;850;p47"/>
          <p:cNvGrpSpPr/>
          <p:nvPr/>
        </p:nvGrpSpPr>
        <p:grpSpPr>
          <a:xfrm>
            <a:off x="3317550" y="2677475"/>
            <a:ext cx="238775" cy="339750"/>
            <a:chOff x="3317550" y="2677475"/>
            <a:chExt cx="238775" cy="339750"/>
          </a:xfrm>
        </p:grpSpPr>
        <p:sp>
          <p:nvSpPr>
            <p:cNvPr id="851" name="Google Shape;851;p47"/>
            <p:cNvSpPr/>
            <p:nvPr/>
          </p:nvSpPr>
          <p:spPr>
            <a:xfrm>
              <a:off x="3318375" y="2976725"/>
              <a:ext cx="199075" cy="40500"/>
            </a:xfrm>
            <a:custGeom>
              <a:rect b="b" l="l" r="r" t="t"/>
              <a:pathLst>
                <a:path extrusionOk="0" h="1620" w="7963">
                  <a:moveTo>
                    <a:pt x="398" y="1"/>
                  </a:moveTo>
                  <a:cubicBezTo>
                    <a:pt x="178" y="1"/>
                    <a:pt x="0" y="178"/>
                    <a:pt x="0" y="398"/>
                  </a:cubicBezTo>
                  <a:lnTo>
                    <a:pt x="0" y="1221"/>
                  </a:lnTo>
                  <a:cubicBezTo>
                    <a:pt x="0" y="1442"/>
                    <a:pt x="178" y="1620"/>
                    <a:pt x="398" y="1620"/>
                  </a:cubicBezTo>
                  <a:lnTo>
                    <a:pt x="7565" y="1620"/>
                  </a:lnTo>
                  <a:cubicBezTo>
                    <a:pt x="7785" y="1620"/>
                    <a:pt x="7962" y="1442"/>
                    <a:pt x="7962" y="1221"/>
                  </a:cubicBezTo>
                  <a:lnTo>
                    <a:pt x="7962" y="398"/>
                  </a:lnTo>
                  <a:cubicBezTo>
                    <a:pt x="7962" y="178"/>
                    <a:pt x="7785" y="1"/>
                    <a:pt x="75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52" name="Google Shape;852;p47"/>
            <p:cNvSpPr/>
            <p:nvPr/>
          </p:nvSpPr>
          <p:spPr>
            <a:xfrm>
              <a:off x="3317550" y="2677475"/>
              <a:ext cx="238775" cy="219650"/>
            </a:xfrm>
            <a:custGeom>
              <a:rect b="b" l="l" r="r" t="t"/>
              <a:pathLst>
                <a:path extrusionOk="0" h="8786" w="9551">
                  <a:moveTo>
                    <a:pt x="6403" y="1"/>
                  </a:moveTo>
                  <a:cubicBezTo>
                    <a:pt x="5492" y="1"/>
                    <a:pt x="4752" y="403"/>
                    <a:pt x="4207" y="1199"/>
                  </a:cubicBezTo>
                  <a:cubicBezTo>
                    <a:pt x="1863" y="1294"/>
                    <a:pt x="477" y="3040"/>
                    <a:pt x="85" y="6393"/>
                  </a:cubicBezTo>
                  <a:cubicBezTo>
                    <a:pt x="71" y="6510"/>
                    <a:pt x="63" y="6596"/>
                    <a:pt x="68" y="6596"/>
                  </a:cubicBezTo>
                  <a:cubicBezTo>
                    <a:pt x="0" y="6745"/>
                    <a:pt x="33" y="6923"/>
                    <a:pt x="149" y="7038"/>
                  </a:cubicBezTo>
                  <a:lnTo>
                    <a:pt x="262" y="7151"/>
                  </a:lnTo>
                  <a:cubicBezTo>
                    <a:pt x="512" y="7389"/>
                    <a:pt x="717" y="7618"/>
                    <a:pt x="795" y="8785"/>
                  </a:cubicBezTo>
                  <a:lnTo>
                    <a:pt x="7199" y="8785"/>
                  </a:lnTo>
                  <a:lnTo>
                    <a:pt x="7199" y="8436"/>
                  </a:lnTo>
                  <a:cubicBezTo>
                    <a:pt x="7199" y="7757"/>
                    <a:pt x="6767" y="7123"/>
                    <a:pt x="6125" y="6900"/>
                  </a:cubicBezTo>
                  <a:cubicBezTo>
                    <a:pt x="4504" y="6029"/>
                    <a:pt x="5344" y="6671"/>
                    <a:pt x="3334" y="4660"/>
                  </a:cubicBezTo>
                  <a:cubicBezTo>
                    <a:pt x="3180" y="4506"/>
                    <a:pt x="3180" y="4254"/>
                    <a:pt x="3334" y="4098"/>
                  </a:cubicBezTo>
                  <a:cubicBezTo>
                    <a:pt x="3412" y="4020"/>
                    <a:pt x="3514" y="3981"/>
                    <a:pt x="3616" y="3981"/>
                  </a:cubicBezTo>
                  <a:cubicBezTo>
                    <a:pt x="3718" y="3981"/>
                    <a:pt x="3820" y="4020"/>
                    <a:pt x="3898" y="4098"/>
                  </a:cubicBezTo>
                  <a:cubicBezTo>
                    <a:pt x="4210" y="4411"/>
                    <a:pt x="5268" y="5575"/>
                    <a:pt x="5689" y="5695"/>
                  </a:cubicBezTo>
                  <a:lnTo>
                    <a:pt x="5698" y="5697"/>
                  </a:lnTo>
                  <a:cubicBezTo>
                    <a:pt x="5843" y="5738"/>
                    <a:pt x="5992" y="5759"/>
                    <a:pt x="6140" y="5759"/>
                  </a:cubicBezTo>
                  <a:cubicBezTo>
                    <a:pt x="6359" y="5759"/>
                    <a:pt x="6576" y="5714"/>
                    <a:pt x="6780" y="5625"/>
                  </a:cubicBezTo>
                  <a:cubicBezTo>
                    <a:pt x="6786" y="5622"/>
                    <a:pt x="6791" y="5620"/>
                    <a:pt x="6795" y="5619"/>
                  </a:cubicBezTo>
                  <a:lnTo>
                    <a:pt x="7068" y="5754"/>
                  </a:lnTo>
                  <a:cubicBezTo>
                    <a:pt x="7330" y="5885"/>
                    <a:pt x="7591" y="5942"/>
                    <a:pt x="7839" y="5942"/>
                  </a:cubicBezTo>
                  <a:cubicBezTo>
                    <a:pt x="8440" y="5942"/>
                    <a:pt x="8964" y="5606"/>
                    <a:pt x="9234" y="5168"/>
                  </a:cubicBezTo>
                  <a:cubicBezTo>
                    <a:pt x="9551" y="4656"/>
                    <a:pt x="9469" y="4091"/>
                    <a:pt x="9058" y="3784"/>
                  </a:cubicBezTo>
                  <a:lnTo>
                    <a:pt x="6465" y="1470"/>
                  </a:lnTo>
                  <a:lnTo>
                    <a:pt x="6781" y="524"/>
                  </a:lnTo>
                  <a:cubicBezTo>
                    <a:pt x="6822" y="403"/>
                    <a:pt x="6801" y="270"/>
                    <a:pt x="6725" y="166"/>
                  </a:cubicBezTo>
                  <a:cubicBezTo>
                    <a:pt x="6652" y="61"/>
                    <a:pt x="6532" y="1"/>
                    <a:pt x="64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53" name="Google Shape;853;p47"/>
            <p:cNvSpPr/>
            <p:nvPr/>
          </p:nvSpPr>
          <p:spPr>
            <a:xfrm>
              <a:off x="3437775" y="2747150"/>
              <a:ext cx="19950" cy="19925"/>
            </a:xfrm>
            <a:custGeom>
              <a:rect b="b" l="l" r="r" t="t"/>
              <a:pathLst>
                <a:path extrusionOk="0" h="797" w="798">
                  <a:moveTo>
                    <a:pt x="400" y="0"/>
                  </a:moveTo>
                  <a:cubicBezTo>
                    <a:pt x="180" y="0"/>
                    <a:pt x="1" y="178"/>
                    <a:pt x="1" y="397"/>
                  </a:cubicBezTo>
                  <a:cubicBezTo>
                    <a:pt x="1" y="619"/>
                    <a:pt x="180" y="796"/>
                    <a:pt x="400" y="796"/>
                  </a:cubicBezTo>
                  <a:cubicBezTo>
                    <a:pt x="619" y="796"/>
                    <a:pt x="797" y="619"/>
                    <a:pt x="797" y="397"/>
                  </a:cubicBezTo>
                  <a:cubicBezTo>
                    <a:pt x="797" y="178"/>
                    <a:pt x="619" y="0"/>
                    <a:pt x="4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54" name="Google Shape;854;p47"/>
            <p:cNvSpPr/>
            <p:nvPr/>
          </p:nvSpPr>
          <p:spPr>
            <a:xfrm>
              <a:off x="3318375" y="2917000"/>
              <a:ext cx="199075" cy="39850"/>
            </a:xfrm>
            <a:custGeom>
              <a:rect b="b" l="l" r="r" t="t"/>
              <a:pathLst>
                <a:path extrusionOk="0" h="1594" w="7963">
                  <a:moveTo>
                    <a:pt x="797" y="1"/>
                  </a:moveTo>
                  <a:cubicBezTo>
                    <a:pt x="357" y="1"/>
                    <a:pt x="0" y="358"/>
                    <a:pt x="0" y="797"/>
                  </a:cubicBezTo>
                  <a:cubicBezTo>
                    <a:pt x="0" y="1237"/>
                    <a:pt x="357" y="1593"/>
                    <a:pt x="797" y="1593"/>
                  </a:cubicBezTo>
                  <a:lnTo>
                    <a:pt x="7166" y="1593"/>
                  </a:lnTo>
                  <a:cubicBezTo>
                    <a:pt x="7607" y="1593"/>
                    <a:pt x="7962" y="1237"/>
                    <a:pt x="7962" y="797"/>
                  </a:cubicBezTo>
                  <a:cubicBezTo>
                    <a:pt x="7962" y="358"/>
                    <a:pt x="7607" y="1"/>
                    <a:pt x="71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55" name="Google Shape;855;p47"/>
          <p:cNvGrpSpPr/>
          <p:nvPr/>
        </p:nvGrpSpPr>
        <p:grpSpPr>
          <a:xfrm>
            <a:off x="6285850" y="2677475"/>
            <a:ext cx="339800" cy="339800"/>
            <a:chOff x="6285850" y="2677475"/>
            <a:chExt cx="339800" cy="339800"/>
          </a:xfrm>
        </p:grpSpPr>
        <p:sp>
          <p:nvSpPr>
            <p:cNvPr id="856" name="Google Shape;856;p47"/>
            <p:cNvSpPr/>
            <p:nvPr/>
          </p:nvSpPr>
          <p:spPr>
            <a:xfrm>
              <a:off x="6285850" y="2677475"/>
              <a:ext cx="339800" cy="339800"/>
            </a:xfrm>
            <a:custGeom>
              <a:rect b="b" l="l" r="r" t="t"/>
              <a:pathLst>
                <a:path extrusionOk="0" h="13592" w="13592">
                  <a:moveTo>
                    <a:pt x="1222" y="1"/>
                  </a:moveTo>
                  <a:cubicBezTo>
                    <a:pt x="1002" y="1"/>
                    <a:pt x="823" y="178"/>
                    <a:pt x="823" y="398"/>
                  </a:cubicBezTo>
                  <a:lnTo>
                    <a:pt x="823" y="823"/>
                  </a:lnTo>
                  <a:lnTo>
                    <a:pt x="399" y="823"/>
                  </a:lnTo>
                  <a:cubicBezTo>
                    <a:pt x="180" y="823"/>
                    <a:pt x="0" y="1001"/>
                    <a:pt x="0" y="1221"/>
                  </a:cubicBezTo>
                  <a:cubicBezTo>
                    <a:pt x="0" y="1441"/>
                    <a:pt x="180" y="1620"/>
                    <a:pt x="399" y="1620"/>
                  </a:cubicBezTo>
                  <a:lnTo>
                    <a:pt x="823" y="1620"/>
                  </a:lnTo>
                  <a:lnTo>
                    <a:pt x="823" y="2416"/>
                  </a:lnTo>
                  <a:lnTo>
                    <a:pt x="399" y="2416"/>
                  </a:lnTo>
                  <a:cubicBezTo>
                    <a:pt x="180" y="2416"/>
                    <a:pt x="0" y="2594"/>
                    <a:pt x="0" y="2814"/>
                  </a:cubicBezTo>
                  <a:cubicBezTo>
                    <a:pt x="0" y="3033"/>
                    <a:pt x="180" y="3213"/>
                    <a:pt x="399" y="3213"/>
                  </a:cubicBezTo>
                  <a:lnTo>
                    <a:pt x="823" y="3213"/>
                  </a:lnTo>
                  <a:lnTo>
                    <a:pt x="823" y="4009"/>
                  </a:lnTo>
                  <a:lnTo>
                    <a:pt x="399" y="4009"/>
                  </a:lnTo>
                  <a:cubicBezTo>
                    <a:pt x="180" y="4009"/>
                    <a:pt x="0" y="4187"/>
                    <a:pt x="0" y="4406"/>
                  </a:cubicBezTo>
                  <a:cubicBezTo>
                    <a:pt x="0" y="4626"/>
                    <a:pt x="180" y="4805"/>
                    <a:pt x="399" y="4805"/>
                  </a:cubicBezTo>
                  <a:lnTo>
                    <a:pt x="823" y="4805"/>
                  </a:lnTo>
                  <a:lnTo>
                    <a:pt x="823" y="5602"/>
                  </a:lnTo>
                  <a:lnTo>
                    <a:pt x="399" y="5602"/>
                  </a:lnTo>
                  <a:cubicBezTo>
                    <a:pt x="180" y="5602"/>
                    <a:pt x="0" y="5779"/>
                    <a:pt x="0" y="5999"/>
                  </a:cubicBezTo>
                  <a:cubicBezTo>
                    <a:pt x="0" y="6219"/>
                    <a:pt x="180" y="6398"/>
                    <a:pt x="399" y="6398"/>
                  </a:cubicBezTo>
                  <a:lnTo>
                    <a:pt x="823" y="6398"/>
                  </a:lnTo>
                  <a:lnTo>
                    <a:pt x="823" y="7194"/>
                  </a:lnTo>
                  <a:lnTo>
                    <a:pt x="399" y="7194"/>
                  </a:lnTo>
                  <a:cubicBezTo>
                    <a:pt x="180" y="7194"/>
                    <a:pt x="0" y="7372"/>
                    <a:pt x="0" y="7592"/>
                  </a:cubicBezTo>
                  <a:cubicBezTo>
                    <a:pt x="0" y="7811"/>
                    <a:pt x="180" y="7991"/>
                    <a:pt x="399" y="7991"/>
                  </a:cubicBezTo>
                  <a:lnTo>
                    <a:pt x="823" y="7991"/>
                  </a:lnTo>
                  <a:lnTo>
                    <a:pt x="823" y="8787"/>
                  </a:lnTo>
                  <a:lnTo>
                    <a:pt x="399" y="8787"/>
                  </a:lnTo>
                  <a:cubicBezTo>
                    <a:pt x="180" y="8787"/>
                    <a:pt x="0" y="8965"/>
                    <a:pt x="0" y="9184"/>
                  </a:cubicBezTo>
                  <a:cubicBezTo>
                    <a:pt x="0" y="9404"/>
                    <a:pt x="180" y="9583"/>
                    <a:pt x="399" y="9583"/>
                  </a:cubicBezTo>
                  <a:lnTo>
                    <a:pt x="823" y="9583"/>
                  </a:lnTo>
                  <a:lnTo>
                    <a:pt x="823" y="10380"/>
                  </a:lnTo>
                  <a:lnTo>
                    <a:pt x="399" y="10380"/>
                  </a:lnTo>
                  <a:cubicBezTo>
                    <a:pt x="180" y="10380"/>
                    <a:pt x="0" y="10557"/>
                    <a:pt x="0" y="10777"/>
                  </a:cubicBezTo>
                  <a:cubicBezTo>
                    <a:pt x="0" y="10997"/>
                    <a:pt x="180" y="11176"/>
                    <a:pt x="399" y="11176"/>
                  </a:cubicBezTo>
                  <a:lnTo>
                    <a:pt x="823" y="11176"/>
                  </a:lnTo>
                  <a:lnTo>
                    <a:pt x="823" y="11972"/>
                  </a:lnTo>
                  <a:lnTo>
                    <a:pt x="399" y="11972"/>
                  </a:lnTo>
                  <a:cubicBezTo>
                    <a:pt x="180" y="11972"/>
                    <a:pt x="0" y="12150"/>
                    <a:pt x="0" y="12370"/>
                  </a:cubicBezTo>
                  <a:cubicBezTo>
                    <a:pt x="0" y="12589"/>
                    <a:pt x="180" y="12769"/>
                    <a:pt x="399" y="12769"/>
                  </a:cubicBezTo>
                  <a:lnTo>
                    <a:pt x="823" y="12769"/>
                  </a:lnTo>
                  <a:lnTo>
                    <a:pt x="823" y="13193"/>
                  </a:lnTo>
                  <a:cubicBezTo>
                    <a:pt x="823" y="13412"/>
                    <a:pt x="1002" y="13592"/>
                    <a:pt x="1222" y="13592"/>
                  </a:cubicBezTo>
                  <a:cubicBezTo>
                    <a:pt x="1442" y="13592"/>
                    <a:pt x="1620" y="13412"/>
                    <a:pt x="1620" y="13193"/>
                  </a:cubicBezTo>
                  <a:lnTo>
                    <a:pt x="1620" y="12769"/>
                  </a:lnTo>
                  <a:lnTo>
                    <a:pt x="2416" y="12769"/>
                  </a:lnTo>
                  <a:lnTo>
                    <a:pt x="2416" y="13193"/>
                  </a:lnTo>
                  <a:cubicBezTo>
                    <a:pt x="2416" y="13412"/>
                    <a:pt x="2595" y="13592"/>
                    <a:pt x="2815" y="13592"/>
                  </a:cubicBezTo>
                  <a:cubicBezTo>
                    <a:pt x="3035" y="13592"/>
                    <a:pt x="3212" y="13412"/>
                    <a:pt x="3212" y="13193"/>
                  </a:cubicBezTo>
                  <a:lnTo>
                    <a:pt x="3212" y="12769"/>
                  </a:lnTo>
                  <a:lnTo>
                    <a:pt x="4009" y="12769"/>
                  </a:lnTo>
                  <a:lnTo>
                    <a:pt x="4009" y="13193"/>
                  </a:lnTo>
                  <a:cubicBezTo>
                    <a:pt x="4009" y="13412"/>
                    <a:pt x="4188" y="13592"/>
                    <a:pt x="4408" y="13592"/>
                  </a:cubicBezTo>
                  <a:cubicBezTo>
                    <a:pt x="4627" y="13592"/>
                    <a:pt x="4805" y="13412"/>
                    <a:pt x="4805" y="13193"/>
                  </a:cubicBezTo>
                  <a:lnTo>
                    <a:pt x="4805" y="12769"/>
                  </a:lnTo>
                  <a:lnTo>
                    <a:pt x="5601" y="12769"/>
                  </a:lnTo>
                  <a:lnTo>
                    <a:pt x="5601" y="13193"/>
                  </a:lnTo>
                  <a:cubicBezTo>
                    <a:pt x="5601" y="13412"/>
                    <a:pt x="5781" y="13592"/>
                    <a:pt x="6000" y="13592"/>
                  </a:cubicBezTo>
                  <a:cubicBezTo>
                    <a:pt x="6220" y="13592"/>
                    <a:pt x="6398" y="13412"/>
                    <a:pt x="6398" y="13193"/>
                  </a:cubicBezTo>
                  <a:lnTo>
                    <a:pt x="6398" y="12769"/>
                  </a:lnTo>
                  <a:lnTo>
                    <a:pt x="7194" y="12769"/>
                  </a:lnTo>
                  <a:lnTo>
                    <a:pt x="7194" y="13193"/>
                  </a:lnTo>
                  <a:cubicBezTo>
                    <a:pt x="7194" y="13412"/>
                    <a:pt x="7373" y="13592"/>
                    <a:pt x="7593" y="13592"/>
                  </a:cubicBezTo>
                  <a:cubicBezTo>
                    <a:pt x="7813" y="13592"/>
                    <a:pt x="7990" y="13412"/>
                    <a:pt x="7990" y="13193"/>
                  </a:cubicBezTo>
                  <a:lnTo>
                    <a:pt x="7990" y="12769"/>
                  </a:lnTo>
                  <a:lnTo>
                    <a:pt x="8787" y="12769"/>
                  </a:lnTo>
                  <a:lnTo>
                    <a:pt x="8787" y="13193"/>
                  </a:lnTo>
                  <a:cubicBezTo>
                    <a:pt x="8787" y="13412"/>
                    <a:pt x="8966" y="13592"/>
                    <a:pt x="9186" y="13592"/>
                  </a:cubicBezTo>
                  <a:cubicBezTo>
                    <a:pt x="9405" y="13592"/>
                    <a:pt x="9583" y="13412"/>
                    <a:pt x="9583" y="13193"/>
                  </a:cubicBezTo>
                  <a:lnTo>
                    <a:pt x="9583" y="12769"/>
                  </a:lnTo>
                  <a:lnTo>
                    <a:pt x="10379" y="12769"/>
                  </a:lnTo>
                  <a:lnTo>
                    <a:pt x="10379" y="13193"/>
                  </a:lnTo>
                  <a:cubicBezTo>
                    <a:pt x="10379" y="13412"/>
                    <a:pt x="10559" y="13592"/>
                    <a:pt x="10778" y="13592"/>
                  </a:cubicBezTo>
                  <a:cubicBezTo>
                    <a:pt x="10998" y="13592"/>
                    <a:pt x="11176" y="13412"/>
                    <a:pt x="11176" y="13193"/>
                  </a:cubicBezTo>
                  <a:lnTo>
                    <a:pt x="11176" y="12769"/>
                  </a:lnTo>
                  <a:lnTo>
                    <a:pt x="11999" y="12769"/>
                  </a:lnTo>
                  <a:lnTo>
                    <a:pt x="11999" y="13193"/>
                  </a:lnTo>
                  <a:cubicBezTo>
                    <a:pt x="11999" y="13412"/>
                    <a:pt x="12178" y="13592"/>
                    <a:pt x="12398" y="13592"/>
                  </a:cubicBezTo>
                  <a:cubicBezTo>
                    <a:pt x="12617" y="13592"/>
                    <a:pt x="12795" y="13412"/>
                    <a:pt x="12795" y="13193"/>
                  </a:cubicBezTo>
                  <a:lnTo>
                    <a:pt x="12795" y="12769"/>
                  </a:lnTo>
                  <a:lnTo>
                    <a:pt x="13194" y="12769"/>
                  </a:lnTo>
                  <a:cubicBezTo>
                    <a:pt x="13414" y="12769"/>
                    <a:pt x="13591" y="12589"/>
                    <a:pt x="13591" y="12370"/>
                  </a:cubicBezTo>
                  <a:cubicBezTo>
                    <a:pt x="13591" y="12150"/>
                    <a:pt x="13414" y="11972"/>
                    <a:pt x="13194" y="11972"/>
                  </a:cubicBezTo>
                  <a:lnTo>
                    <a:pt x="13192" y="11971"/>
                  </a:lnTo>
                  <a:lnTo>
                    <a:pt x="1620" y="11971"/>
                  </a:lnTo>
                  <a:lnTo>
                    <a:pt x="1620" y="398"/>
                  </a:lnTo>
                  <a:cubicBezTo>
                    <a:pt x="1620" y="178"/>
                    <a:pt x="1442" y="1"/>
                    <a:pt x="12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57" name="Google Shape;857;p47"/>
            <p:cNvSpPr/>
            <p:nvPr/>
          </p:nvSpPr>
          <p:spPr>
            <a:xfrm>
              <a:off x="6346225" y="2737875"/>
              <a:ext cx="279425" cy="59750"/>
            </a:xfrm>
            <a:custGeom>
              <a:rect b="b" l="l" r="r" t="t"/>
              <a:pathLst>
                <a:path extrusionOk="0" h="2390" w="11177">
                  <a:moveTo>
                    <a:pt x="400" y="0"/>
                  </a:moveTo>
                  <a:cubicBezTo>
                    <a:pt x="180" y="0"/>
                    <a:pt x="1" y="178"/>
                    <a:pt x="1" y="398"/>
                  </a:cubicBezTo>
                  <a:lnTo>
                    <a:pt x="1" y="1990"/>
                  </a:lnTo>
                  <a:cubicBezTo>
                    <a:pt x="1" y="2210"/>
                    <a:pt x="179" y="2389"/>
                    <a:pt x="400" y="2389"/>
                  </a:cubicBezTo>
                  <a:lnTo>
                    <a:pt x="10777" y="2389"/>
                  </a:lnTo>
                  <a:cubicBezTo>
                    <a:pt x="10997" y="2389"/>
                    <a:pt x="11176" y="2210"/>
                    <a:pt x="11176" y="1990"/>
                  </a:cubicBezTo>
                  <a:lnTo>
                    <a:pt x="11176" y="398"/>
                  </a:lnTo>
                  <a:cubicBezTo>
                    <a:pt x="11176" y="178"/>
                    <a:pt x="10997" y="0"/>
                    <a:pt x="107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58" name="Google Shape;858;p47"/>
            <p:cNvSpPr/>
            <p:nvPr/>
          </p:nvSpPr>
          <p:spPr>
            <a:xfrm>
              <a:off x="6346225" y="2817475"/>
              <a:ext cx="219025" cy="59750"/>
            </a:xfrm>
            <a:custGeom>
              <a:rect b="b" l="l" r="r" t="t"/>
              <a:pathLst>
                <a:path extrusionOk="0" h="2390" w="8761">
                  <a:moveTo>
                    <a:pt x="400" y="0"/>
                  </a:moveTo>
                  <a:cubicBezTo>
                    <a:pt x="180" y="0"/>
                    <a:pt x="1" y="179"/>
                    <a:pt x="1" y="399"/>
                  </a:cubicBezTo>
                  <a:lnTo>
                    <a:pt x="1" y="1992"/>
                  </a:lnTo>
                  <a:cubicBezTo>
                    <a:pt x="1" y="2211"/>
                    <a:pt x="179" y="2389"/>
                    <a:pt x="400" y="2389"/>
                  </a:cubicBezTo>
                  <a:lnTo>
                    <a:pt x="8362" y="2389"/>
                  </a:lnTo>
                  <a:cubicBezTo>
                    <a:pt x="8582" y="2389"/>
                    <a:pt x="8761" y="2211"/>
                    <a:pt x="8761" y="1992"/>
                  </a:cubicBezTo>
                  <a:lnTo>
                    <a:pt x="8761" y="399"/>
                  </a:lnTo>
                  <a:cubicBezTo>
                    <a:pt x="8761" y="179"/>
                    <a:pt x="8583" y="0"/>
                    <a:pt x="83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59" name="Google Shape;859;p47"/>
            <p:cNvSpPr/>
            <p:nvPr/>
          </p:nvSpPr>
          <p:spPr>
            <a:xfrm>
              <a:off x="6346225" y="2897100"/>
              <a:ext cx="159300" cy="59750"/>
            </a:xfrm>
            <a:custGeom>
              <a:rect b="b" l="l" r="r" t="t"/>
              <a:pathLst>
                <a:path extrusionOk="0" h="2390" w="6372">
                  <a:moveTo>
                    <a:pt x="400" y="0"/>
                  </a:moveTo>
                  <a:cubicBezTo>
                    <a:pt x="180" y="0"/>
                    <a:pt x="1" y="178"/>
                    <a:pt x="1" y="399"/>
                  </a:cubicBezTo>
                  <a:lnTo>
                    <a:pt x="1" y="1992"/>
                  </a:lnTo>
                  <a:cubicBezTo>
                    <a:pt x="1" y="2212"/>
                    <a:pt x="179" y="2389"/>
                    <a:pt x="400" y="2389"/>
                  </a:cubicBezTo>
                  <a:lnTo>
                    <a:pt x="5973" y="2389"/>
                  </a:lnTo>
                  <a:cubicBezTo>
                    <a:pt x="6194" y="2389"/>
                    <a:pt x="6372" y="2212"/>
                    <a:pt x="6372" y="1992"/>
                  </a:cubicBezTo>
                  <a:lnTo>
                    <a:pt x="6372" y="399"/>
                  </a:lnTo>
                  <a:cubicBezTo>
                    <a:pt x="6372" y="180"/>
                    <a:pt x="6194" y="0"/>
                    <a:pt x="59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60" name="Google Shape;860;p47"/>
          <p:cNvGrpSpPr/>
          <p:nvPr/>
        </p:nvGrpSpPr>
        <p:grpSpPr>
          <a:xfrm>
            <a:off x="7061425" y="2677475"/>
            <a:ext cx="298625" cy="339750"/>
            <a:chOff x="7061425" y="2677475"/>
            <a:chExt cx="298625" cy="339750"/>
          </a:xfrm>
        </p:grpSpPr>
        <p:sp>
          <p:nvSpPr>
            <p:cNvPr id="861" name="Google Shape;861;p47"/>
            <p:cNvSpPr/>
            <p:nvPr/>
          </p:nvSpPr>
          <p:spPr>
            <a:xfrm>
              <a:off x="7121125" y="2796900"/>
              <a:ext cx="179200" cy="220325"/>
            </a:xfrm>
            <a:custGeom>
              <a:rect b="b" l="l" r="r" t="t"/>
              <a:pathLst>
                <a:path extrusionOk="0" h="8813" w="7168">
                  <a:moveTo>
                    <a:pt x="1992" y="0"/>
                  </a:moveTo>
                  <a:cubicBezTo>
                    <a:pt x="1771" y="0"/>
                    <a:pt x="1593" y="179"/>
                    <a:pt x="1593" y="399"/>
                  </a:cubicBezTo>
                  <a:lnTo>
                    <a:pt x="1593" y="8017"/>
                  </a:lnTo>
                  <a:lnTo>
                    <a:pt x="399" y="8017"/>
                  </a:lnTo>
                  <a:cubicBezTo>
                    <a:pt x="180" y="8017"/>
                    <a:pt x="0" y="8194"/>
                    <a:pt x="0" y="8414"/>
                  </a:cubicBezTo>
                  <a:cubicBezTo>
                    <a:pt x="0" y="8635"/>
                    <a:pt x="180" y="8813"/>
                    <a:pt x="399" y="8813"/>
                  </a:cubicBezTo>
                  <a:lnTo>
                    <a:pt x="6769" y="8813"/>
                  </a:lnTo>
                  <a:cubicBezTo>
                    <a:pt x="6988" y="8813"/>
                    <a:pt x="7168" y="8635"/>
                    <a:pt x="7168" y="8414"/>
                  </a:cubicBezTo>
                  <a:cubicBezTo>
                    <a:pt x="7168" y="8194"/>
                    <a:pt x="6990" y="8017"/>
                    <a:pt x="6769" y="8017"/>
                  </a:cubicBezTo>
                  <a:lnTo>
                    <a:pt x="5575" y="8017"/>
                  </a:lnTo>
                  <a:lnTo>
                    <a:pt x="5575" y="399"/>
                  </a:lnTo>
                  <a:cubicBezTo>
                    <a:pt x="5575" y="179"/>
                    <a:pt x="5397" y="0"/>
                    <a:pt x="5178" y="0"/>
                  </a:cubicBezTo>
                  <a:cubicBezTo>
                    <a:pt x="4956" y="0"/>
                    <a:pt x="4779" y="179"/>
                    <a:pt x="4779" y="399"/>
                  </a:cubicBezTo>
                  <a:lnTo>
                    <a:pt x="4779" y="1593"/>
                  </a:lnTo>
                  <a:lnTo>
                    <a:pt x="2390" y="1593"/>
                  </a:lnTo>
                  <a:lnTo>
                    <a:pt x="2390" y="399"/>
                  </a:lnTo>
                  <a:cubicBezTo>
                    <a:pt x="2390" y="179"/>
                    <a:pt x="2212" y="0"/>
                    <a:pt x="19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62" name="Google Shape;862;p47"/>
            <p:cNvSpPr/>
            <p:nvPr/>
          </p:nvSpPr>
          <p:spPr>
            <a:xfrm>
              <a:off x="7180850" y="2897100"/>
              <a:ext cx="59750" cy="19925"/>
            </a:xfrm>
            <a:custGeom>
              <a:rect b="b" l="l" r="r" t="t"/>
              <a:pathLst>
                <a:path extrusionOk="0" h="797" w="2390">
                  <a:moveTo>
                    <a:pt x="1" y="0"/>
                  </a:moveTo>
                  <a:lnTo>
                    <a:pt x="1" y="797"/>
                  </a:lnTo>
                  <a:lnTo>
                    <a:pt x="2390" y="797"/>
                  </a:lnTo>
                  <a:lnTo>
                    <a:pt x="23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63" name="Google Shape;863;p47"/>
            <p:cNvSpPr/>
            <p:nvPr/>
          </p:nvSpPr>
          <p:spPr>
            <a:xfrm>
              <a:off x="7180850" y="2936925"/>
              <a:ext cx="59750" cy="19925"/>
            </a:xfrm>
            <a:custGeom>
              <a:rect b="b" l="l" r="r" t="t"/>
              <a:pathLst>
                <a:path extrusionOk="0" h="797" w="2390">
                  <a:moveTo>
                    <a:pt x="1" y="0"/>
                  </a:moveTo>
                  <a:lnTo>
                    <a:pt x="1" y="796"/>
                  </a:lnTo>
                  <a:lnTo>
                    <a:pt x="2390" y="796"/>
                  </a:lnTo>
                  <a:lnTo>
                    <a:pt x="23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64" name="Google Shape;864;p47"/>
            <p:cNvSpPr/>
            <p:nvPr/>
          </p:nvSpPr>
          <p:spPr>
            <a:xfrm>
              <a:off x="7180850" y="2856625"/>
              <a:ext cx="59750" cy="20600"/>
            </a:xfrm>
            <a:custGeom>
              <a:rect b="b" l="l" r="r" t="t"/>
              <a:pathLst>
                <a:path extrusionOk="0" h="824" w="2390">
                  <a:moveTo>
                    <a:pt x="1" y="0"/>
                  </a:moveTo>
                  <a:lnTo>
                    <a:pt x="1" y="823"/>
                  </a:lnTo>
                  <a:lnTo>
                    <a:pt x="2390" y="797"/>
                  </a:lnTo>
                  <a:lnTo>
                    <a:pt x="23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65" name="Google Shape;865;p47"/>
            <p:cNvSpPr/>
            <p:nvPr/>
          </p:nvSpPr>
          <p:spPr>
            <a:xfrm>
              <a:off x="7180850" y="2976725"/>
              <a:ext cx="59750" cy="20600"/>
            </a:xfrm>
            <a:custGeom>
              <a:rect b="b" l="l" r="r" t="t"/>
              <a:pathLst>
                <a:path extrusionOk="0" h="824" w="2390">
                  <a:moveTo>
                    <a:pt x="1" y="1"/>
                  </a:moveTo>
                  <a:lnTo>
                    <a:pt x="1" y="824"/>
                  </a:lnTo>
                  <a:lnTo>
                    <a:pt x="2390" y="824"/>
                  </a:lnTo>
                  <a:lnTo>
                    <a:pt x="239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66" name="Google Shape;866;p47"/>
            <p:cNvSpPr/>
            <p:nvPr/>
          </p:nvSpPr>
          <p:spPr>
            <a:xfrm>
              <a:off x="7061425" y="2677475"/>
              <a:ext cx="298625" cy="179175"/>
            </a:xfrm>
            <a:custGeom>
              <a:rect b="b" l="l" r="r" t="t"/>
              <a:pathLst>
                <a:path extrusionOk="0" h="7167" w="11945">
                  <a:moveTo>
                    <a:pt x="4778" y="1"/>
                  </a:moveTo>
                  <a:cubicBezTo>
                    <a:pt x="3612" y="1"/>
                    <a:pt x="2579" y="650"/>
                    <a:pt x="2027" y="1621"/>
                  </a:cubicBezTo>
                  <a:cubicBezTo>
                    <a:pt x="2156" y="1606"/>
                    <a:pt x="2285" y="1599"/>
                    <a:pt x="2414" y="1599"/>
                  </a:cubicBezTo>
                  <a:cubicBezTo>
                    <a:pt x="2831" y="1599"/>
                    <a:pt x="3242" y="1678"/>
                    <a:pt x="3629" y="1843"/>
                  </a:cubicBezTo>
                  <a:cubicBezTo>
                    <a:pt x="3832" y="1930"/>
                    <a:pt x="3927" y="2162"/>
                    <a:pt x="3841" y="2366"/>
                  </a:cubicBezTo>
                  <a:cubicBezTo>
                    <a:pt x="3777" y="2518"/>
                    <a:pt x="3628" y="2608"/>
                    <a:pt x="3474" y="2608"/>
                  </a:cubicBezTo>
                  <a:cubicBezTo>
                    <a:pt x="3422" y="2608"/>
                    <a:pt x="3369" y="2598"/>
                    <a:pt x="3319" y="2577"/>
                  </a:cubicBezTo>
                  <a:cubicBezTo>
                    <a:pt x="3003" y="2443"/>
                    <a:pt x="2718" y="2388"/>
                    <a:pt x="2438" y="2388"/>
                  </a:cubicBezTo>
                  <a:cubicBezTo>
                    <a:pt x="2189" y="2388"/>
                    <a:pt x="1943" y="2431"/>
                    <a:pt x="1681" y="2499"/>
                  </a:cubicBezTo>
                  <a:cubicBezTo>
                    <a:pt x="691" y="2806"/>
                    <a:pt x="1" y="3722"/>
                    <a:pt x="1" y="4777"/>
                  </a:cubicBezTo>
                  <a:cubicBezTo>
                    <a:pt x="1" y="6096"/>
                    <a:pt x="1072" y="7166"/>
                    <a:pt x="2388" y="7166"/>
                  </a:cubicBezTo>
                  <a:lnTo>
                    <a:pt x="3185" y="7166"/>
                  </a:lnTo>
                  <a:lnTo>
                    <a:pt x="3185" y="5176"/>
                  </a:lnTo>
                  <a:cubicBezTo>
                    <a:pt x="3185" y="4517"/>
                    <a:pt x="3721" y="3982"/>
                    <a:pt x="4380" y="3982"/>
                  </a:cubicBezTo>
                  <a:cubicBezTo>
                    <a:pt x="5038" y="3982"/>
                    <a:pt x="5574" y="4517"/>
                    <a:pt x="5574" y="5176"/>
                  </a:cubicBezTo>
                  <a:lnTo>
                    <a:pt x="5574" y="5574"/>
                  </a:lnTo>
                  <a:lnTo>
                    <a:pt x="6370" y="5574"/>
                  </a:lnTo>
                  <a:lnTo>
                    <a:pt x="6370" y="5176"/>
                  </a:lnTo>
                  <a:cubicBezTo>
                    <a:pt x="6370" y="4517"/>
                    <a:pt x="6906" y="3982"/>
                    <a:pt x="7566" y="3982"/>
                  </a:cubicBezTo>
                  <a:cubicBezTo>
                    <a:pt x="8223" y="3982"/>
                    <a:pt x="8759" y="4517"/>
                    <a:pt x="8759" y="5176"/>
                  </a:cubicBezTo>
                  <a:lnTo>
                    <a:pt x="8759" y="7166"/>
                  </a:lnTo>
                  <a:lnTo>
                    <a:pt x="9556" y="7166"/>
                  </a:lnTo>
                  <a:cubicBezTo>
                    <a:pt x="10873" y="7166"/>
                    <a:pt x="11945" y="6096"/>
                    <a:pt x="11945" y="4777"/>
                  </a:cubicBezTo>
                  <a:cubicBezTo>
                    <a:pt x="11945" y="3460"/>
                    <a:pt x="10944" y="2464"/>
                    <a:pt x="9690" y="2394"/>
                  </a:cubicBezTo>
                  <a:cubicBezTo>
                    <a:pt x="9642" y="2391"/>
                    <a:pt x="9594" y="2390"/>
                    <a:pt x="9546" y="2390"/>
                  </a:cubicBezTo>
                  <a:cubicBezTo>
                    <a:pt x="9231" y="2390"/>
                    <a:pt x="8920" y="2452"/>
                    <a:pt x="8627" y="2577"/>
                  </a:cubicBezTo>
                  <a:cubicBezTo>
                    <a:pt x="8576" y="2598"/>
                    <a:pt x="8524" y="2608"/>
                    <a:pt x="8472" y="2608"/>
                  </a:cubicBezTo>
                  <a:cubicBezTo>
                    <a:pt x="8317" y="2608"/>
                    <a:pt x="8169" y="2518"/>
                    <a:pt x="8105" y="2366"/>
                  </a:cubicBezTo>
                  <a:cubicBezTo>
                    <a:pt x="8019" y="2162"/>
                    <a:pt x="8113" y="1928"/>
                    <a:pt x="8315" y="1843"/>
                  </a:cubicBezTo>
                  <a:cubicBezTo>
                    <a:pt x="8577" y="1732"/>
                    <a:pt x="8851" y="1662"/>
                    <a:pt x="9129" y="1624"/>
                  </a:cubicBezTo>
                  <a:cubicBezTo>
                    <a:pt x="8586" y="1078"/>
                    <a:pt x="7872" y="796"/>
                    <a:pt x="7182" y="796"/>
                  </a:cubicBezTo>
                  <a:cubicBezTo>
                    <a:pt x="7087" y="796"/>
                    <a:pt x="6992" y="802"/>
                    <a:pt x="6899" y="813"/>
                  </a:cubicBezTo>
                  <a:cubicBezTo>
                    <a:pt x="6313" y="287"/>
                    <a:pt x="5568" y="1"/>
                    <a:pt x="47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67" name="Google Shape;867;p47"/>
          <p:cNvGrpSpPr/>
          <p:nvPr/>
        </p:nvGrpSpPr>
        <p:grpSpPr>
          <a:xfrm>
            <a:off x="4775875" y="2677400"/>
            <a:ext cx="339800" cy="339825"/>
            <a:chOff x="4775875" y="2677400"/>
            <a:chExt cx="339800" cy="339825"/>
          </a:xfrm>
        </p:grpSpPr>
        <p:sp>
          <p:nvSpPr>
            <p:cNvPr id="868" name="Google Shape;868;p47"/>
            <p:cNvSpPr/>
            <p:nvPr/>
          </p:nvSpPr>
          <p:spPr>
            <a:xfrm>
              <a:off x="4775875" y="2737875"/>
              <a:ext cx="339775" cy="279350"/>
            </a:xfrm>
            <a:custGeom>
              <a:rect b="b" l="l" r="r" t="t"/>
              <a:pathLst>
                <a:path extrusionOk="0" h="11174" w="13591">
                  <a:moveTo>
                    <a:pt x="797" y="0"/>
                  </a:moveTo>
                  <a:lnTo>
                    <a:pt x="797" y="7166"/>
                  </a:lnTo>
                  <a:lnTo>
                    <a:pt x="400" y="7166"/>
                  </a:lnTo>
                  <a:cubicBezTo>
                    <a:pt x="180" y="7166"/>
                    <a:pt x="1" y="7343"/>
                    <a:pt x="1" y="7565"/>
                  </a:cubicBezTo>
                  <a:cubicBezTo>
                    <a:pt x="1" y="7784"/>
                    <a:pt x="180" y="7962"/>
                    <a:pt x="400" y="7962"/>
                  </a:cubicBezTo>
                  <a:lnTo>
                    <a:pt x="6398" y="7962"/>
                  </a:lnTo>
                  <a:lnTo>
                    <a:pt x="6398" y="8858"/>
                  </a:lnTo>
                  <a:cubicBezTo>
                    <a:pt x="5935" y="9023"/>
                    <a:pt x="5602" y="9461"/>
                    <a:pt x="5602" y="9980"/>
                  </a:cubicBezTo>
                  <a:cubicBezTo>
                    <a:pt x="5602" y="10638"/>
                    <a:pt x="6138" y="11174"/>
                    <a:pt x="6796" y="11174"/>
                  </a:cubicBezTo>
                  <a:cubicBezTo>
                    <a:pt x="7455" y="11174"/>
                    <a:pt x="7991" y="10638"/>
                    <a:pt x="7991" y="9980"/>
                  </a:cubicBezTo>
                  <a:cubicBezTo>
                    <a:pt x="7991" y="9461"/>
                    <a:pt x="7656" y="9023"/>
                    <a:pt x="7195" y="8858"/>
                  </a:cubicBezTo>
                  <a:lnTo>
                    <a:pt x="7195" y="7962"/>
                  </a:lnTo>
                  <a:lnTo>
                    <a:pt x="13193" y="7962"/>
                  </a:lnTo>
                  <a:cubicBezTo>
                    <a:pt x="13413" y="7962"/>
                    <a:pt x="13590" y="7784"/>
                    <a:pt x="13590" y="7565"/>
                  </a:cubicBezTo>
                  <a:cubicBezTo>
                    <a:pt x="13590" y="7343"/>
                    <a:pt x="13413" y="7166"/>
                    <a:pt x="13193" y="7166"/>
                  </a:cubicBezTo>
                  <a:lnTo>
                    <a:pt x="12794" y="7166"/>
                  </a:lnTo>
                  <a:lnTo>
                    <a:pt x="1279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69" name="Google Shape;869;p47"/>
            <p:cNvSpPr/>
            <p:nvPr/>
          </p:nvSpPr>
          <p:spPr>
            <a:xfrm>
              <a:off x="4836275" y="2757775"/>
              <a:ext cx="140750" cy="139350"/>
            </a:xfrm>
            <a:custGeom>
              <a:rect b="b" l="l" r="r" t="t"/>
              <a:pathLst>
                <a:path extrusionOk="0" h="5574" w="5630">
                  <a:moveTo>
                    <a:pt x="5179" y="0"/>
                  </a:moveTo>
                  <a:cubicBezTo>
                    <a:pt x="5050" y="0"/>
                    <a:pt x="4923" y="62"/>
                    <a:pt x="4846" y="177"/>
                  </a:cubicBezTo>
                  <a:lnTo>
                    <a:pt x="3523" y="2162"/>
                  </a:lnTo>
                  <a:lnTo>
                    <a:pt x="3069" y="1709"/>
                  </a:lnTo>
                  <a:cubicBezTo>
                    <a:pt x="2993" y="1633"/>
                    <a:pt x="2885" y="1593"/>
                    <a:pt x="2783" y="1593"/>
                  </a:cubicBezTo>
                  <a:cubicBezTo>
                    <a:pt x="2771" y="1593"/>
                    <a:pt x="2760" y="1594"/>
                    <a:pt x="2750" y="1595"/>
                  </a:cubicBezTo>
                  <a:cubicBezTo>
                    <a:pt x="2630" y="1606"/>
                    <a:pt x="2524" y="1671"/>
                    <a:pt x="2457" y="1769"/>
                  </a:cubicBezTo>
                  <a:lnTo>
                    <a:pt x="1593" y="3064"/>
                  </a:lnTo>
                  <a:lnTo>
                    <a:pt x="1593" y="398"/>
                  </a:lnTo>
                  <a:cubicBezTo>
                    <a:pt x="1593" y="178"/>
                    <a:pt x="1416" y="1"/>
                    <a:pt x="1196" y="1"/>
                  </a:cubicBezTo>
                  <a:cubicBezTo>
                    <a:pt x="975" y="1"/>
                    <a:pt x="797" y="178"/>
                    <a:pt x="797" y="398"/>
                  </a:cubicBezTo>
                  <a:lnTo>
                    <a:pt x="797" y="3981"/>
                  </a:lnTo>
                  <a:lnTo>
                    <a:pt x="399" y="3981"/>
                  </a:lnTo>
                  <a:cubicBezTo>
                    <a:pt x="178" y="3981"/>
                    <a:pt x="1" y="4160"/>
                    <a:pt x="1" y="4380"/>
                  </a:cubicBezTo>
                  <a:cubicBezTo>
                    <a:pt x="1" y="4599"/>
                    <a:pt x="180" y="4777"/>
                    <a:pt x="399" y="4777"/>
                  </a:cubicBezTo>
                  <a:lnTo>
                    <a:pt x="797" y="4777"/>
                  </a:lnTo>
                  <a:lnTo>
                    <a:pt x="797" y="5176"/>
                  </a:lnTo>
                  <a:cubicBezTo>
                    <a:pt x="797" y="5396"/>
                    <a:pt x="975" y="5573"/>
                    <a:pt x="1196" y="5573"/>
                  </a:cubicBezTo>
                  <a:cubicBezTo>
                    <a:pt x="1416" y="5573"/>
                    <a:pt x="1593" y="5396"/>
                    <a:pt x="1593" y="5176"/>
                  </a:cubicBezTo>
                  <a:lnTo>
                    <a:pt x="1593" y="4777"/>
                  </a:lnTo>
                  <a:lnTo>
                    <a:pt x="5176" y="4777"/>
                  </a:lnTo>
                  <a:cubicBezTo>
                    <a:pt x="5397" y="4777"/>
                    <a:pt x="5575" y="4599"/>
                    <a:pt x="5575" y="4380"/>
                  </a:cubicBezTo>
                  <a:cubicBezTo>
                    <a:pt x="5575" y="4160"/>
                    <a:pt x="5397" y="3981"/>
                    <a:pt x="5176" y="3981"/>
                  </a:cubicBezTo>
                  <a:lnTo>
                    <a:pt x="1939" y="3981"/>
                  </a:lnTo>
                  <a:lnTo>
                    <a:pt x="2851" y="2616"/>
                  </a:lnTo>
                  <a:lnTo>
                    <a:pt x="3303" y="3067"/>
                  </a:lnTo>
                  <a:cubicBezTo>
                    <a:pt x="3378" y="3144"/>
                    <a:pt x="3486" y="3185"/>
                    <a:pt x="3588" y="3185"/>
                  </a:cubicBezTo>
                  <a:cubicBezTo>
                    <a:pt x="3600" y="3185"/>
                    <a:pt x="3612" y="3184"/>
                    <a:pt x="3624" y="3183"/>
                  </a:cubicBezTo>
                  <a:cubicBezTo>
                    <a:pt x="3742" y="3172"/>
                    <a:pt x="3850" y="3106"/>
                    <a:pt x="3915" y="3008"/>
                  </a:cubicBezTo>
                  <a:lnTo>
                    <a:pt x="5508" y="619"/>
                  </a:lnTo>
                  <a:cubicBezTo>
                    <a:pt x="5630" y="435"/>
                    <a:pt x="5580" y="189"/>
                    <a:pt x="5397" y="66"/>
                  </a:cubicBezTo>
                  <a:cubicBezTo>
                    <a:pt x="5330" y="22"/>
                    <a:pt x="5254" y="0"/>
                    <a:pt x="5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70" name="Google Shape;870;p47"/>
            <p:cNvSpPr/>
            <p:nvPr/>
          </p:nvSpPr>
          <p:spPr>
            <a:xfrm>
              <a:off x="4995550" y="2857275"/>
              <a:ext cx="59750" cy="19950"/>
            </a:xfrm>
            <a:custGeom>
              <a:rect b="b" l="l" r="r" t="t"/>
              <a:pathLst>
                <a:path extrusionOk="0" h="798" w="2390">
                  <a:moveTo>
                    <a:pt x="398" y="1"/>
                  </a:moveTo>
                  <a:cubicBezTo>
                    <a:pt x="178" y="1"/>
                    <a:pt x="0" y="180"/>
                    <a:pt x="0" y="400"/>
                  </a:cubicBezTo>
                  <a:cubicBezTo>
                    <a:pt x="0" y="619"/>
                    <a:pt x="178" y="797"/>
                    <a:pt x="398" y="797"/>
                  </a:cubicBezTo>
                  <a:lnTo>
                    <a:pt x="1990" y="797"/>
                  </a:lnTo>
                  <a:cubicBezTo>
                    <a:pt x="2210" y="797"/>
                    <a:pt x="2389" y="619"/>
                    <a:pt x="2389" y="400"/>
                  </a:cubicBezTo>
                  <a:cubicBezTo>
                    <a:pt x="2389" y="180"/>
                    <a:pt x="2210" y="1"/>
                    <a:pt x="19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71" name="Google Shape;871;p47"/>
            <p:cNvSpPr/>
            <p:nvPr/>
          </p:nvSpPr>
          <p:spPr>
            <a:xfrm>
              <a:off x="4995550" y="2817475"/>
              <a:ext cx="59750" cy="19925"/>
            </a:xfrm>
            <a:custGeom>
              <a:rect b="b" l="l" r="r" t="t"/>
              <a:pathLst>
                <a:path extrusionOk="0" h="797" w="2390">
                  <a:moveTo>
                    <a:pt x="398" y="0"/>
                  </a:moveTo>
                  <a:cubicBezTo>
                    <a:pt x="178" y="0"/>
                    <a:pt x="0" y="178"/>
                    <a:pt x="0" y="399"/>
                  </a:cubicBezTo>
                  <a:cubicBezTo>
                    <a:pt x="0" y="619"/>
                    <a:pt x="178" y="796"/>
                    <a:pt x="398" y="796"/>
                  </a:cubicBezTo>
                  <a:lnTo>
                    <a:pt x="1990" y="796"/>
                  </a:lnTo>
                  <a:cubicBezTo>
                    <a:pt x="2210" y="796"/>
                    <a:pt x="2389" y="619"/>
                    <a:pt x="2389" y="399"/>
                  </a:cubicBezTo>
                  <a:cubicBezTo>
                    <a:pt x="2389" y="178"/>
                    <a:pt x="2210" y="0"/>
                    <a:pt x="1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72" name="Google Shape;872;p47"/>
            <p:cNvSpPr/>
            <p:nvPr/>
          </p:nvSpPr>
          <p:spPr>
            <a:xfrm>
              <a:off x="4995550" y="2777650"/>
              <a:ext cx="59750" cy="19925"/>
            </a:xfrm>
            <a:custGeom>
              <a:rect b="b" l="l" r="r" t="t"/>
              <a:pathLst>
                <a:path extrusionOk="0" h="797" w="2390">
                  <a:moveTo>
                    <a:pt x="398" y="0"/>
                  </a:moveTo>
                  <a:cubicBezTo>
                    <a:pt x="178" y="0"/>
                    <a:pt x="0" y="180"/>
                    <a:pt x="0" y="399"/>
                  </a:cubicBezTo>
                  <a:cubicBezTo>
                    <a:pt x="0" y="619"/>
                    <a:pt x="178" y="797"/>
                    <a:pt x="398" y="797"/>
                  </a:cubicBezTo>
                  <a:lnTo>
                    <a:pt x="1990" y="797"/>
                  </a:lnTo>
                  <a:cubicBezTo>
                    <a:pt x="2210" y="797"/>
                    <a:pt x="2389" y="619"/>
                    <a:pt x="2389" y="399"/>
                  </a:cubicBezTo>
                  <a:cubicBezTo>
                    <a:pt x="2389" y="180"/>
                    <a:pt x="2210" y="0"/>
                    <a:pt x="1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73" name="Google Shape;873;p47"/>
            <p:cNvSpPr/>
            <p:nvPr/>
          </p:nvSpPr>
          <p:spPr>
            <a:xfrm>
              <a:off x="4775875" y="2677400"/>
              <a:ext cx="339800" cy="40650"/>
            </a:xfrm>
            <a:custGeom>
              <a:rect b="b" l="l" r="r" t="t"/>
              <a:pathLst>
                <a:path extrusionOk="0" h="1626" w="13592">
                  <a:moveTo>
                    <a:pt x="400" y="1"/>
                  </a:moveTo>
                  <a:cubicBezTo>
                    <a:pt x="180" y="1"/>
                    <a:pt x="3" y="178"/>
                    <a:pt x="3" y="398"/>
                  </a:cubicBezTo>
                  <a:cubicBezTo>
                    <a:pt x="1" y="618"/>
                    <a:pt x="180" y="797"/>
                    <a:pt x="400" y="797"/>
                  </a:cubicBezTo>
                  <a:lnTo>
                    <a:pt x="797" y="797"/>
                  </a:lnTo>
                  <a:lnTo>
                    <a:pt x="797" y="1620"/>
                  </a:lnTo>
                  <a:lnTo>
                    <a:pt x="12794" y="1626"/>
                  </a:lnTo>
                  <a:lnTo>
                    <a:pt x="12794" y="803"/>
                  </a:lnTo>
                  <a:lnTo>
                    <a:pt x="13193" y="803"/>
                  </a:lnTo>
                  <a:cubicBezTo>
                    <a:pt x="13413" y="803"/>
                    <a:pt x="13592" y="625"/>
                    <a:pt x="13592" y="404"/>
                  </a:cubicBezTo>
                  <a:cubicBezTo>
                    <a:pt x="13592" y="184"/>
                    <a:pt x="13414" y="7"/>
                    <a:pt x="13193" y="7"/>
                  </a:cubicBezTo>
                  <a:lnTo>
                    <a:pt x="4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74" name="Google Shape;874;p47"/>
          <p:cNvGrpSpPr/>
          <p:nvPr/>
        </p:nvGrpSpPr>
        <p:grpSpPr>
          <a:xfrm>
            <a:off x="1755975" y="2677475"/>
            <a:ext cx="339750" cy="339750"/>
            <a:chOff x="1755975" y="2677475"/>
            <a:chExt cx="339750" cy="339750"/>
          </a:xfrm>
        </p:grpSpPr>
        <p:sp>
          <p:nvSpPr>
            <p:cNvPr id="875" name="Google Shape;875;p47"/>
            <p:cNvSpPr/>
            <p:nvPr/>
          </p:nvSpPr>
          <p:spPr>
            <a:xfrm>
              <a:off x="1856175" y="2777675"/>
              <a:ext cx="139350" cy="139350"/>
            </a:xfrm>
            <a:custGeom>
              <a:rect b="b" l="l" r="r" t="t"/>
              <a:pathLst>
                <a:path extrusionOk="0" h="5574" w="5574">
                  <a:moveTo>
                    <a:pt x="2787" y="1"/>
                  </a:moveTo>
                  <a:cubicBezTo>
                    <a:pt x="1250" y="1"/>
                    <a:pt x="0" y="1251"/>
                    <a:pt x="0" y="2787"/>
                  </a:cubicBezTo>
                  <a:cubicBezTo>
                    <a:pt x="0" y="4324"/>
                    <a:pt x="1250" y="5574"/>
                    <a:pt x="2787" y="5574"/>
                  </a:cubicBezTo>
                  <a:cubicBezTo>
                    <a:pt x="4324" y="5574"/>
                    <a:pt x="5573" y="4324"/>
                    <a:pt x="5573" y="2787"/>
                  </a:cubicBezTo>
                  <a:cubicBezTo>
                    <a:pt x="5573" y="1251"/>
                    <a:pt x="4324" y="1"/>
                    <a:pt x="27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76" name="Google Shape;876;p47"/>
            <p:cNvSpPr/>
            <p:nvPr/>
          </p:nvSpPr>
          <p:spPr>
            <a:xfrm>
              <a:off x="1995525" y="2857275"/>
              <a:ext cx="100200" cy="102300"/>
            </a:xfrm>
            <a:custGeom>
              <a:rect b="b" l="l" r="r" t="t"/>
              <a:pathLst>
                <a:path extrusionOk="0" h="4092" w="4008">
                  <a:moveTo>
                    <a:pt x="757" y="1"/>
                  </a:moveTo>
                  <a:cubicBezTo>
                    <a:pt x="679" y="690"/>
                    <a:pt x="411" y="1313"/>
                    <a:pt x="1" y="1827"/>
                  </a:cubicBezTo>
                  <a:lnTo>
                    <a:pt x="2265" y="4092"/>
                  </a:lnTo>
                  <a:cubicBezTo>
                    <a:pt x="3246" y="2990"/>
                    <a:pt x="3916" y="1567"/>
                    <a:pt x="40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77" name="Google Shape;877;p47"/>
            <p:cNvSpPr/>
            <p:nvPr/>
          </p:nvSpPr>
          <p:spPr>
            <a:xfrm>
              <a:off x="1935800" y="2677475"/>
              <a:ext cx="159925" cy="159925"/>
            </a:xfrm>
            <a:custGeom>
              <a:rect b="b" l="l" r="r" t="t"/>
              <a:pathLst>
                <a:path extrusionOk="0" h="6397" w="6397">
                  <a:moveTo>
                    <a:pt x="1" y="1"/>
                  </a:moveTo>
                  <a:lnTo>
                    <a:pt x="1" y="3250"/>
                  </a:lnTo>
                  <a:cubicBezTo>
                    <a:pt x="1653" y="3435"/>
                    <a:pt x="2959" y="4743"/>
                    <a:pt x="3146" y="6396"/>
                  </a:cubicBezTo>
                  <a:lnTo>
                    <a:pt x="6397" y="6396"/>
                  </a:lnTo>
                  <a:cubicBezTo>
                    <a:pt x="6197" y="2983"/>
                    <a:pt x="3414" y="200"/>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78" name="Google Shape;878;p47"/>
            <p:cNvSpPr/>
            <p:nvPr/>
          </p:nvSpPr>
          <p:spPr>
            <a:xfrm>
              <a:off x="1755975" y="2677475"/>
              <a:ext cx="282100" cy="339750"/>
            </a:xfrm>
            <a:custGeom>
              <a:rect b="b" l="l" r="r" t="t"/>
              <a:pathLst>
                <a:path extrusionOk="0" h="13590" w="11284">
                  <a:moveTo>
                    <a:pt x="6398" y="1"/>
                  </a:moveTo>
                  <a:cubicBezTo>
                    <a:pt x="2851" y="209"/>
                    <a:pt x="0" y="3197"/>
                    <a:pt x="0" y="6795"/>
                  </a:cubicBezTo>
                  <a:cubicBezTo>
                    <a:pt x="0" y="10394"/>
                    <a:pt x="3063" y="13590"/>
                    <a:pt x="6795" y="13590"/>
                  </a:cubicBezTo>
                  <a:cubicBezTo>
                    <a:pt x="8519" y="13590"/>
                    <a:pt x="10088" y="12911"/>
                    <a:pt x="11283" y="11848"/>
                  </a:cubicBezTo>
                  <a:lnTo>
                    <a:pt x="9019" y="9582"/>
                  </a:lnTo>
                  <a:cubicBezTo>
                    <a:pt x="8406" y="10073"/>
                    <a:pt x="7640" y="10378"/>
                    <a:pt x="6795" y="10378"/>
                  </a:cubicBezTo>
                  <a:cubicBezTo>
                    <a:pt x="4819" y="10378"/>
                    <a:pt x="3212" y="8771"/>
                    <a:pt x="3212" y="6795"/>
                  </a:cubicBezTo>
                  <a:cubicBezTo>
                    <a:pt x="3212" y="4955"/>
                    <a:pt x="4610" y="3453"/>
                    <a:pt x="6398" y="3251"/>
                  </a:cubicBezTo>
                  <a:lnTo>
                    <a:pt x="639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79" name="Google Shape;879;p47"/>
          <p:cNvGrpSpPr/>
          <p:nvPr/>
        </p:nvGrpSpPr>
        <p:grpSpPr>
          <a:xfrm>
            <a:off x="1001000" y="2677475"/>
            <a:ext cx="339750" cy="339750"/>
            <a:chOff x="1001000" y="2677475"/>
            <a:chExt cx="339750" cy="339750"/>
          </a:xfrm>
        </p:grpSpPr>
        <p:sp>
          <p:nvSpPr>
            <p:cNvPr id="880" name="Google Shape;880;p47"/>
            <p:cNvSpPr/>
            <p:nvPr/>
          </p:nvSpPr>
          <p:spPr>
            <a:xfrm>
              <a:off x="1150950" y="2797550"/>
              <a:ext cx="39850" cy="39850"/>
            </a:xfrm>
            <a:custGeom>
              <a:rect b="b" l="l" r="r" t="t"/>
              <a:pathLst>
                <a:path extrusionOk="0" h="1594" w="1594">
                  <a:moveTo>
                    <a:pt x="797" y="1"/>
                  </a:moveTo>
                  <a:cubicBezTo>
                    <a:pt x="357" y="1"/>
                    <a:pt x="0" y="359"/>
                    <a:pt x="0" y="797"/>
                  </a:cubicBezTo>
                  <a:cubicBezTo>
                    <a:pt x="0" y="1236"/>
                    <a:pt x="357" y="1593"/>
                    <a:pt x="797" y="1593"/>
                  </a:cubicBezTo>
                  <a:cubicBezTo>
                    <a:pt x="1236" y="1593"/>
                    <a:pt x="1593" y="1236"/>
                    <a:pt x="1593" y="797"/>
                  </a:cubicBezTo>
                  <a:cubicBezTo>
                    <a:pt x="1593" y="359"/>
                    <a:pt x="1236" y="1"/>
                    <a:pt x="7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81" name="Google Shape;881;p47"/>
            <p:cNvSpPr/>
            <p:nvPr/>
          </p:nvSpPr>
          <p:spPr>
            <a:xfrm>
              <a:off x="1131050" y="2877200"/>
              <a:ext cx="79650" cy="79650"/>
            </a:xfrm>
            <a:custGeom>
              <a:rect b="b" l="l" r="r" t="t"/>
              <a:pathLst>
                <a:path extrusionOk="0" h="3186" w="3186">
                  <a:moveTo>
                    <a:pt x="1593" y="0"/>
                  </a:moveTo>
                  <a:cubicBezTo>
                    <a:pt x="715" y="0"/>
                    <a:pt x="0" y="715"/>
                    <a:pt x="0" y="1593"/>
                  </a:cubicBezTo>
                  <a:lnTo>
                    <a:pt x="0" y="2882"/>
                  </a:lnTo>
                  <a:cubicBezTo>
                    <a:pt x="496" y="3075"/>
                    <a:pt x="1030" y="3185"/>
                    <a:pt x="1593" y="3185"/>
                  </a:cubicBezTo>
                  <a:cubicBezTo>
                    <a:pt x="2155" y="3185"/>
                    <a:pt x="2691" y="3075"/>
                    <a:pt x="3185" y="2882"/>
                  </a:cubicBezTo>
                  <a:lnTo>
                    <a:pt x="3185" y="1593"/>
                  </a:lnTo>
                  <a:cubicBezTo>
                    <a:pt x="3185" y="715"/>
                    <a:pt x="2470" y="0"/>
                    <a:pt x="15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82" name="Google Shape;882;p47"/>
            <p:cNvSpPr/>
            <p:nvPr/>
          </p:nvSpPr>
          <p:spPr>
            <a:xfrm>
              <a:off x="1001000" y="2677475"/>
              <a:ext cx="339750" cy="339750"/>
            </a:xfrm>
            <a:custGeom>
              <a:rect b="b" l="l" r="r" t="t"/>
              <a:pathLst>
                <a:path extrusionOk="0" h="13590" w="13590">
                  <a:moveTo>
                    <a:pt x="1593" y="1"/>
                  </a:moveTo>
                  <a:cubicBezTo>
                    <a:pt x="715" y="1"/>
                    <a:pt x="0" y="714"/>
                    <a:pt x="0" y="1593"/>
                  </a:cubicBezTo>
                  <a:cubicBezTo>
                    <a:pt x="0" y="2471"/>
                    <a:pt x="715" y="3184"/>
                    <a:pt x="1593" y="3184"/>
                  </a:cubicBezTo>
                  <a:cubicBezTo>
                    <a:pt x="1887" y="3184"/>
                    <a:pt x="2160" y="3099"/>
                    <a:pt x="2397" y="2960"/>
                  </a:cubicBezTo>
                  <a:lnTo>
                    <a:pt x="3432" y="3995"/>
                  </a:lnTo>
                  <a:cubicBezTo>
                    <a:pt x="2797" y="4754"/>
                    <a:pt x="2416" y="5731"/>
                    <a:pt x="2416" y="6795"/>
                  </a:cubicBezTo>
                  <a:cubicBezTo>
                    <a:pt x="2416" y="7860"/>
                    <a:pt x="2804" y="8829"/>
                    <a:pt x="3438" y="9590"/>
                  </a:cubicBezTo>
                  <a:lnTo>
                    <a:pt x="2397" y="10631"/>
                  </a:lnTo>
                  <a:cubicBezTo>
                    <a:pt x="2160" y="10490"/>
                    <a:pt x="1887" y="10405"/>
                    <a:pt x="1593" y="10405"/>
                  </a:cubicBezTo>
                  <a:cubicBezTo>
                    <a:pt x="714" y="10405"/>
                    <a:pt x="0" y="11118"/>
                    <a:pt x="0" y="11997"/>
                  </a:cubicBezTo>
                  <a:cubicBezTo>
                    <a:pt x="0" y="12875"/>
                    <a:pt x="714" y="13590"/>
                    <a:pt x="1593" y="13590"/>
                  </a:cubicBezTo>
                  <a:cubicBezTo>
                    <a:pt x="2470" y="13590"/>
                    <a:pt x="3185" y="12875"/>
                    <a:pt x="3185" y="11997"/>
                  </a:cubicBezTo>
                  <a:cubicBezTo>
                    <a:pt x="3185" y="11703"/>
                    <a:pt x="3100" y="11430"/>
                    <a:pt x="2959" y="11193"/>
                  </a:cubicBezTo>
                  <a:lnTo>
                    <a:pt x="3996" y="10157"/>
                  </a:lnTo>
                  <a:cubicBezTo>
                    <a:pt x="4127" y="10264"/>
                    <a:pt x="4262" y="10367"/>
                    <a:pt x="4406" y="10461"/>
                  </a:cubicBezTo>
                  <a:lnTo>
                    <a:pt x="4406" y="9582"/>
                  </a:lnTo>
                  <a:cubicBezTo>
                    <a:pt x="4406" y="8265"/>
                    <a:pt x="5478" y="7193"/>
                    <a:pt x="6795" y="7193"/>
                  </a:cubicBezTo>
                  <a:cubicBezTo>
                    <a:pt x="5917" y="7193"/>
                    <a:pt x="5202" y="6479"/>
                    <a:pt x="5202" y="5600"/>
                  </a:cubicBezTo>
                  <a:cubicBezTo>
                    <a:pt x="5202" y="4723"/>
                    <a:pt x="5917" y="4007"/>
                    <a:pt x="6795" y="4007"/>
                  </a:cubicBezTo>
                  <a:cubicBezTo>
                    <a:pt x="7672" y="4007"/>
                    <a:pt x="8387" y="4723"/>
                    <a:pt x="8387" y="5600"/>
                  </a:cubicBezTo>
                  <a:cubicBezTo>
                    <a:pt x="8387" y="6479"/>
                    <a:pt x="7672" y="7193"/>
                    <a:pt x="6795" y="7193"/>
                  </a:cubicBezTo>
                  <a:cubicBezTo>
                    <a:pt x="8112" y="7193"/>
                    <a:pt x="9184" y="8265"/>
                    <a:pt x="9184" y="9582"/>
                  </a:cubicBezTo>
                  <a:lnTo>
                    <a:pt x="9184" y="10461"/>
                  </a:lnTo>
                  <a:cubicBezTo>
                    <a:pt x="9326" y="10367"/>
                    <a:pt x="9463" y="10264"/>
                    <a:pt x="9592" y="10157"/>
                  </a:cubicBezTo>
                  <a:lnTo>
                    <a:pt x="10630" y="11193"/>
                  </a:lnTo>
                  <a:cubicBezTo>
                    <a:pt x="10490" y="11430"/>
                    <a:pt x="10404" y="11703"/>
                    <a:pt x="10404" y="11997"/>
                  </a:cubicBezTo>
                  <a:cubicBezTo>
                    <a:pt x="10404" y="12875"/>
                    <a:pt x="11119" y="13590"/>
                    <a:pt x="11997" y="13590"/>
                  </a:cubicBezTo>
                  <a:cubicBezTo>
                    <a:pt x="12874" y="13590"/>
                    <a:pt x="13589" y="12875"/>
                    <a:pt x="13589" y="11997"/>
                  </a:cubicBezTo>
                  <a:cubicBezTo>
                    <a:pt x="13589" y="11118"/>
                    <a:pt x="12874" y="10405"/>
                    <a:pt x="11997" y="10405"/>
                  </a:cubicBezTo>
                  <a:cubicBezTo>
                    <a:pt x="11702" y="10405"/>
                    <a:pt x="11430" y="10490"/>
                    <a:pt x="11194" y="10631"/>
                  </a:cubicBezTo>
                  <a:lnTo>
                    <a:pt x="10152" y="9590"/>
                  </a:lnTo>
                  <a:cubicBezTo>
                    <a:pt x="10786" y="8831"/>
                    <a:pt x="11174" y="7860"/>
                    <a:pt x="11174" y="6795"/>
                  </a:cubicBezTo>
                  <a:cubicBezTo>
                    <a:pt x="11174" y="5731"/>
                    <a:pt x="10792" y="4754"/>
                    <a:pt x="10158" y="3995"/>
                  </a:cubicBezTo>
                  <a:lnTo>
                    <a:pt x="11194" y="2960"/>
                  </a:lnTo>
                  <a:cubicBezTo>
                    <a:pt x="11431" y="3100"/>
                    <a:pt x="11702" y="3186"/>
                    <a:pt x="11997" y="3186"/>
                  </a:cubicBezTo>
                  <a:cubicBezTo>
                    <a:pt x="12876" y="3186"/>
                    <a:pt x="13589" y="2471"/>
                    <a:pt x="13589" y="1593"/>
                  </a:cubicBezTo>
                  <a:cubicBezTo>
                    <a:pt x="13589" y="714"/>
                    <a:pt x="12876" y="1"/>
                    <a:pt x="11997" y="1"/>
                  </a:cubicBezTo>
                  <a:cubicBezTo>
                    <a:pt x="11119" y="1"/>
                    <a:pt x="10404" y="714"/>
                    <a:pt x="10404" y="1593"/>
                  </a:cubicBezTo>
                  <a:cubicBezTo>
                    <a:pt x="10404" y="1888"/>
                    <a:pt x="10490" y="2161"/>
                    <a:pt x="10630" y="2397"/>
                  </a:cubicBezTo>
                  <a:lnTo>
                    <a:pt x="9595" y="3432"/>
                  </a:lnTo>
                  <a:cubicBezTo>
                    <a:pt x="8835" y="2798"/>
                    <a:pt x="7859" y="2416"/>
                    <a:pt x="6795" y="2416"/>
                  </a:cubicBezTo>
                  <a:cubicBezTo>
                    <a:pt x="5730" y="2416"/>
                    <a:pt x="4755" y="2798"/>
                    <a:pt x="3994" y="3432"/>
                  </a:cubicBezTo>
                  <a:lnTo>
                    <a:pt x="2959" y="2397"/>
                  </a:lnTo>
                  <a:cubicBezTo>
                    <a:pt x="3100" y="2161"/>
                    <a:pt x="3185" y="1888"/>
                    <a:pt x="3185" y="1593"/>
                  </a:cubicBezTo>
                  <a:cubicBezTo>
                    <a:pt x="3185" y="714"/>
                    <a:pt x="2470" y="1"/>
                    <a:pt x="15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83" name="Google Shape;883;p47"/>
          <p:cNvGrpSpPr/>
          <p:nvPr/>
        </p:nvGrpSpPr>
        <p:grpSpPr>
          <a:xfrm>
            <a:off x="7795850" y="2677475"/>
            <a:ext cx="339750" cy="339750"/>
            <a:chOff x="7795850" y="2677475"/>
            <a:chExt cx="339750" cy="339750"/>
          </a:xfrm>
        </p:grpSpPr>
        <p:sp>
          <p:nvSpPr>
            <p:cNvPr id="884" name="Google Shape;884;p47"/>
            <p:cNvSpPr/>
            <p:nvPr/>
          </p:nvSpPr>
          <p:spPr>
            <a:xfrm>
              <a:off x="7795850" y="2677475"/>
              <a:ext cx="219650" cy="218975"/>
            </a:xfrm>
            <a:custGeom>
              <a:rect b="b" l="l" r="r" t="t"/>
              <a:pathLst>
                <a:path extrusionOk="0" h="8759" w="8786">
                  <a:moveTo>
                    <a:pt x="8785" y="2415"/>
                  </a:moveTo>
                  <a:lnTo>
                    <a:pt x="8785" y="2416"/>
                  </a:lnTo>
                  <a:lnTo>
                    <a:pt x="8785" y="2415"/>
                  </a:lnTo>
                  <a:close/>
                  <a:moveTo>
                    <a:pt x="1194" y="1"/>
                  </a:moveTo>
                  <a:cubicBezTo>
                    <a:pt x="536" y="1"/>
                    <a:pt x="0" y="537"/>
                    <a:pt x="0" y="1194"/>
                  </a:cubicBezTo>
                  <a:lnTo>
                    <a:pt x="0" y="5972"/>
                  </a:lnTo>
                  <a:cubicBezTo>
                    <a:pt x="0" y="6491"/>
                    <a:pt x="332" y="6934"/>
                    <a:pt x="797" y="7099"/>
                  </a:cubicBezTo>
                  <a:lnTo>
                    <a:pt x="797" y="8362"/>
                  </a:lnTo>
                  <a:cubicBezTo>
                    <a:pt x="797" y="8522"/>
                    <a:pt x="893" y="8667"/>
                    <a:pt x="1041" y="8729"/>
                  </a:cubicBezTo>
                  <a:cubicBezTo>
                    <a:pt x="1091" y="8750"/>
                    <a:pt x="1143" y="8759"/>
                    <a:pt x="1194" y="8759"/>
                  </a:cubicBezTo>
                  <a:cubicBezTo>
                    <a:pt x="1298" y="8759"/>
                    <a:pt x="1400" y="8718"/>
                    <a:pt x="1476" y="8642"/>
                  </a:cubicBezTo>
                  <a:lnTo>
                    <a:pt x="2416" y="7755"/>
                  </a:lnTo>
                  <a:lnTo>
                    <a:pt x="2416" y="4406"/>
                  </a:lnTo>
                  <a:cubicBezTo>
                    <a:pt x="2416" y="3309"/>
                    <a:pt x="3309" y="2415"/>
                    <a:pt x="4406" y="2415"/>
                  </a:cubicBezTo>
                  <a:lnTo>
                    <a:pt x="8785" y="2415"/>
                  </a:lnTo>
                  <a:lnTo>
                    <a:pt x="8759" y="1194"/>
                  </a:lnTo>
                  <a:cubicBezTo>
                    <a:pt x="8759" y="537"/>
                    <a:pt x="8223" y="1"/>
                    <a:pt x="75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85" name="Google Shape;885;p47"/>
            <p:cNvSpPr/>
            <p:nvPr/>
          </p:nvSpPr>
          <p:spPr>
            <a:xfrm>
              <a:off x="7876100" y="2757725"/>
              <a:ext cx="259500" cy="259500"/>
            </a:xfrm>
            <a:custGeom>
              <a:rect b="b" l="l" r="r" t="t"/>
              <a:pathLst>
                <a:path extrusionOk="0" h="10380" w="10380">
                  <a:moveTo>
                    <a:pt x="9184" y="1"/>
                  </a:moveTo>
                  <a:lnTo>
                    <a:pt x="9184" y="3"/>
                  </a:lnTo>
                  <a:lnTo>
                    <a:pt x="1196" y="3"/>
                  </a:lnTo>
                  <a:cubicBezTo>
                    <a:pt x="537" y="3"/>
                    <a:pt x="1" y="537"/>
                    <a:pt x="1" y="1196"/>
                  </a:cubicBezTo>
                  <a:lnTo>
                    <a:pt x="1" y="7566"/>
                  </a:lnTo>
                  <a:cubicBezTo>
                    <a:pt x="1" y="8225"/>
                    <a:pt x="537" y="8761"/>
                    <a:pt x="1196" y="8761"/>
                  </a:cubicBezTo>
                  <a:lnTo>
                    <a:pt x="7428" y="8761"/>
                  </a:lnTo>
                  <a:lnTo>
                    <a:pt x="8904" y="10263"/>
                  </a:lnTo>
                  <a:cubicBezTo>
                    <a:pt x="8979" y="10339"/>
                    <a:pt x="9082" y="10380"/>
                    <a:pt x="9184" y="10380"/>
                  </a:cubicBezTo>
                  <a:cubicBezTo>
                    <a:pt x="9236" y="10380"/>
                    <a:pt x="9289" y="10371"/>
                    <a:pt x="9337" y="10349"/>
                  </a:cubicBezTo>
                  <a:cubicBezTo>
                    <a:pt x="9485" y="10288"/>
                    <a:pt x="9583" y="10143"/>
                    <a:pt x="9583" y="9981"/>
                  </a:cubicBezTo>
                  <a:lnTo>
                    <a:pt x="9583" y="8692"/>
                  </a:lnTo>
                  <a:cubicBezTo>
                    <a:pt x="10046" y="8529"/>
                    <a:pt x="10380" y="8084"/>
                    <a:pt x="10380" y="7566"/>
                  </a:cubicBezTo>
                  <a:lnTo>
                    <a:pt x="10380" y="1196"/>
                  </a:lnTo>
                  <a:cubicBezTo>
                    <a:pt x="10380" y="537"/>
                    <a:pt x="9844" y="1"/>
                    <a:pt x="91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86" name="Google Shape;886;p47"/>
            <p:cNvSpPr/>
            <p:nvPr/>
          </p:nvSpPr>
          <p:spPr>
            <a:xfrm>
              <a:off x="7936500" y="2797550"/>
              <a:ext cx="140750" cy="139400"/>
            </a:xfrm>
            <a:custGeom>
              <a:rect b="b" l="l" r="r" t="t"/>
              <a:pathLst>
                <a:path extrusionOk="0" h="5576" w="5630">
                  <a:moveTo>
                    <a:pt x="1196" y="1"/>
                  </a:moveTo>
                  <a:cubicBezTo>
                    <a:pt x="974" y="1"/>
                    <a:pt x="797" y="180"/>
                    <a:pt x="797" y="400"/>
                  </a:cubicBezTo>
                  <a:lnTo>
                    <a:pt x="797" y="3982"/>
                  </a:lnTo>
                  <a:lnTo>
                    <a:pt x="399" y="3982"/>
                  </a:lnTo>
                  <a:cubicBezTo>
                    <a:pt x="178" y="3982"/>
                    <a:pt x="0" y="4160"/>
                    <a:pt x="0" y="4381"/>
                  </a:cubicBezTo>
                  <a:cubicBezTo>
                    <a:pt x="0" y="4601"/>
                    <a:pt x="178" y="4779"/>
                    <a:pt x="399" y="4779"/>
                  </a:cubicBezTo>
                  <a:lnTo>
                    <a:pt x="797" y="4779"/>
                  </a:lnTo>
                  <a:lnTo>
                    <a:pt x="797" y="5178"/>
                  </a:lnTo>
                  <a:cubicBezTo>
                    <a:pt x="797" y="5397"/>
                    <a:pt x="974" y="5575"/>
                    <a:pt x="1196" y="5575"/>
                  </a:cubicBezTo>
                  <a:cubicBezTo>
                    <a:pt x="1415" y="5575"/>
                    <a:pt x="1593" y="5397"/>
                    <a:pt x="1593" y="5178"/>
                  </a:cubicBezTo>
                  <a:lnTo>
                    <a:pt x="1593" y="4779"/>
                  </a:lnTo>
                  <a:lnTo>
                    <a:pt x="5176" y="4779"/>
                  </a:lnTo>
                  <a:cubicBezTo>
                    <a:pt x="5397" y="4779"/>
                    <a:pt x="5575" y="4601"/>
                    <a:pt x="5575" y="4381"/>
                  </a:cubicBezTo>
                  <a:cubicBezTo>
                    <a:pt x="5575" y="4160"/>
                    <a:pt x="5397" y="3982"/>
                    <a:pt x="5176" y="3982"/>
                  </a:cubicBezTo>
                  <a:lnTo>
                    <a:pt x="1939" y="3982"/>
                  </a:lnTo>
                  <a:lnTo>
                    <a:pt x="2851" y="2617"/>
                  </a:lnTo>
                  <a:lnTo>
                    <a:pt x="3303" y="3069"/>
                  </a:lnTo>
                  <a:cubicBezTo>
                    <a:pt x="3379" y="3147"/>
                    <a:pt x="3486" y="3186"/>
                    <a:pt x="3590" y="3186"/>
                  </a:cubicBezTo>
                  <a:cubicBezTo>
                    <a:pt x="3601" y="3186"/>
                    <a:pt x="3613" y="3185"/>
                    <a:pt x="3624" y="3185"/>
                  </a:cubicBezTo>
                  <a:cubicBezTo>
                    <a:pt x="3742" y="3172"/>
                    <a:pt x="3850" y="3108"/>
                    <a:pt x="3915" y="3008"/>
                  </a:cubicBezTo>
                  <a:lnTo>
                    <a:pt x="5508" y="621"/>
                  </a:lnTo>
                  <a:cubicBezTo>
                    <a:pt x="5629" y="437"/>
                    <a:pt x="5579" y="191"/>
                    <a:pt x="5397" y="68"/>
                  </a:cubicBezTo>
                  <a:cubicBezTo>
                    <a:pt x="5329" y="23"/>
                    <a:pt x="5253" y="1"/>
                    <a:pt x="5177" y="1"/>
                  </a:cubicBezTo>
                  <a:cubicBezTo>
                    <a:pt x="5049" y="1"/>
                    <a:pt x="4923" y="63"/>
                    <a:pt x="4845" y="178"/>
                  </a:cubicBezTo>
                  <a:lnTo>
                    <a:pt x="3522" y="2164"/>
                  </a:lnTo>
                  <a:lnTo>
                    <a:pt x="3069" y="1710"/>
                  </a:lnTo>
                  <a:cubicBezTo>
                    <a:pt x="2994" y="1635"/>
                    <a:pt x="2886" y="1595"/>
                    <a:pt x="2785" y="1595"/>
                  </a:cubicBezTo>
                  <a:cubicBezTo>
                    <a:pt x="2773" y="1595"/>
                    <a:pt x="2761" y="1595"/>
                    <a:pt x="2749" y="1596"/>
                  </a:cubicBezTo>
                  <a:cubicBezTo>
                    <a:pt x="2629" y="1607"/>
                    <a:pt x="2522" y="1671"/>
                    <a:pt x="2456" y="1771"/>
                  </a:cubicBezTo>
                  <a:lnTo>
                    <a:pt x="1593" y="3066"/>
                  </a:lnTo>
                  <a:lnTo>
                    <a:pt x="1593" y="400"/>
                  </a:lnTo>
                  <a:cubicBezTo>
                    <a:pt x="1593" y="180"/>
                    <a:pt x="1415" y="1"/>
                    <a:pt x="1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87" name="Google Shape;887;p47"/>
          <p:cNvGrpSpPr/>
          <p:nvPr/>
        </p:nvGrpSpPr>
        <p:grpSpPr>
          <a:xfrm>
            <a:off x="7790050" y="2124175"/>
            <a:ext cx="351350" cy="339775"/>
            <a:chOff x="7790050" y="2124175"/>
            <a:chExt cx="351350" cy="339775"/>
          </a:xfrm>
        </p:grpSpPr>
        <p:sp>
          <p:nvSpPr>
            <p:cNvPr id="888" name="Google Shape;888;p47"/>
            <p:cNvSpPr/>
            <p:nvPr/>
          </p:nvSpPr>
          <p:spPr>
            <a:xfrm>
              <a:off x="7790050" y="2291100"/>
              <a:ext cx="161475" cy="172850"/>
            </a:xfrm>
            <a:custGeom>
              <a:rect b="b" l="l" r="r" t="t"/>
              <a:pathLst>
                <a:path extrusionOk="0" h="6914" w="6459">
                  <a:moveTo>
                    <a:pt x="4776" y="0"/>
                  </a:moveTo>
                  <a:cubicBezTo>
                    <a:pt x="4138" y="0"/>
                    <a:pt x="3515" y="250"/>
                    <a:pt x="3072" y="693"/>
                  </a:cubicBezTo>
                  <a:lnTo>
                    <a:pt x="929" y="2836"/>
                  </a:lnTo>
                  <a:cubicBezTo>
                    <a:pt x="0" y="3766"/>
                    <a:pt x="0" y="5287"/>
                    <a:pt x="929" y="6216"/>
                  </a:cubicBezTo>
                  <a:cubicBezTo>
                    <a:pt x="1393" y="6681"/>
                    <a:pt x="2006" y="6914"/>
                    <a:pt x="2618" y="6914"/>
                  </a:cubicBezTo>
                  <a:cubicBezTo>
                    <a:pt x="3231" y="6914"/>
                    <a:pt x="3844" y="6681"/>
                    <a:pt x="4309" y="6216"/>
                  </a:cubicBezTo>
                  <a:lnTo>
                    <a:pt x="5657" y="4868"/>
                  </a:lnTo>
                  <a:lnTo>
                    <a:pt x="5657" y="4868"/>
                  </a:lnTo>
                  <a:cubicBezTo>
                    <a:pt x="5595" y="4872"/>
                    <a:pt x="5532" y="4874"/>
                    <a:pt x="5469" y="4874"/>
                  </a:cubicBezTo>
                  <a:cubicBezTo>
                    <a:pt x="5002" y="4874"/>
                    <a:pt x="4533" y="4767"/>
                    <a:pt x="4093" y="4562"/>
                  </a:cubicBezTo>
                  <a:lnTo>
                    <a:pt x="4091" y="4564"/>
                  </a:lnTo>
                  <a:cubicBezTo>
                    <a:pt x="4007" y="4523"/>
                    <a:pt x="3929" y="4478"/>
                    <a:pt x="3843" y="4428"/>
                  </a:cubicBezTo>
                  <a:lnTo>
                    <a:pt x="3182" y="5089"/>
                  </a:lnTo>
                  <a:cubicBezTo>
                    <a:pt x="3027" y="5244"/>
                    <a:pt x="2823" y="5322"/>
                    <a:pt x="2619" y="5322"/>
                  </a:cubicBezTo>
                  <a:cubicBezTo>
                    <a:pt x="2415" y="5322"/>
                    <a:pt x="2211" y="5244"/>
                    <a:pt x="2056" y="5089"/>
                  </a:cubicBezTo>
                  <a:cubicBezTo>
                    <a:pt x="1746" y="4779"/>
                    <a:pt x="1746" y="4272"/>
                    <a:pt x="2056" y="3962"/>
                  </a:cubicBezTo>
                  <a:lnTo>
                    <a:pt x="4131" y="1888"/>
                  </a:lnTo>
                  <a:cubicBezTo>
                    <a:pt x="4283" y="1736"/>
                    <a:pt x="4488" y="1655"/>
                    <a:pt x="4693" y="1655"/>
                  </a:cubicBezTo>
                  <a:cubicBezTo>
                    <a:pt x="4835" y="1655"/>
                    <a:pt x="4976" y="1694"/>
                    <a:pt x="5099" y="1774"/>
                  </a:cubicBezTo>
                  <a:cubicBezTo>
                    <a:pt x="5155" y="1809"/>
                    <a:pt x="5201" y="1843"/>
                    <a:pt x="5246" y="1888"/>
                  </a:cubicBezTo>
                  <a:lnTo>
                    <a:pt x="5258" y="1899"/>
                  </a:lnTo>
                  <a:lnTo>
                    <a:pt x="6458" y="699"/>
                  </a:lnTo>
                  <a:lnTo>
                    <a:pt x="6452" y="693"/>
                  </a:lnTo>
                  <a:cubicBezTo>
                    <a:pt x="6254" y="496"/>
                    <a:pt x="6034" y="344"/>
                    <a:pt x="5793" y="225"/>
                  </a:cubicBezTo>
                  <a:cubicBezTo>
                    <a:pt x="5466" y="72"/>
                    <a:pt x="5119" y="0"/>
                    <a:pt x="47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89" name="Google Shape;889;p47"/>
            <p:cNvSpPr/>
            <p:nvPr/>
          </p:nvSpPr>
          <p:spPr>
            <a:xfrm>
              <a:off x="7903875" y="2235900"/>
              <a:ext cx="46350" cy="46200"/>
            </a:xfrm>
            <a:custGeom>
              <a:rect b="b" l="l" r="r" t="t"/>
              <a:pathLst>
                <a:path extrusionOk="0" h="1848" w="1854">
                  <a:moveTo>
                    <a:pt x="1421" y="1"/>
                  </a:moveTo>
                  <a:lnTo>
                    <a:pt x="1" y="1420"/>
                  </a:lnTo>
                  <a:cubicBezTo>
                    <a:pt x="80" y="1414"/>
                    <a:pt x="159" y="1411"/>
                    <a:pt x="237" y="1411"/>
                  </a:cubicBezTo>
                  <a:cubicBezTo>
                    <a:pt x="693" y="1411"/>
                    <a:pt x="1146" y="1511"/>
                    <a:pt x="1578" y="1713"/>
                  </a:cubicBezTo>
                  <a:cubicBezTo>
                    <a:pt x="1662" y="1752"/>
                    <a:pt x="1742" y="1797"/>
                    <a:pt x="1826" y="1847"/>
                  </a:cubicBezTo>
                  <a:lnTo>
                    <a:pt x="1854" y="1819"/>
                  </a:lnTo>
                  <a:cubicBezTo>
                    <a:pt x="1809" y="1752"/>
                    <a:pt x="1763" y="1673"/>
                    <a:pt x="1724" y="1589"/>
                  </a:cubicBezTo>
                  <a:cubicBezTo>
                    <a:pt x="1483" y="1076"/>
                    <a:pt x="1375" y="529"/>
                    <a:pt x="14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90" name="Google Shape;890;p47"/>
            <p:cNvSpPr/>
            <p:nvPr/>
          </p:nvSpPr>
          <p:spPr>
            <a:xfrm>
              <a:off x="7953625" y="2124175"/>
              <a:ext cx="187775" cy="159050"/>
            </a:xfrm>
            <a:custGeom>
              <a:rect b="b" l="l" r="r" t="t"/>
              <a:pathLst>
                <a:path extrusionOk="0" h="6362" w="7511">
                  <a:moveTo>
                    <a:pt x="4891" y="0"/>
                  </a:moveTo>
                  <a:cubicBezTo>
                    <a:pt x="4279" y="0"/>
                    <a:pt x="3666" y="233"/>
                    <a:pt x="3202" y="698"/>
                  </a:cubicBezTo>
                  <a:lnTo>
                    <a:pt x="917" y="2981"/>
                  </a:lnTo>
                  <a:cubicBezTo>
                    <a:pt x="218" y="3681"/>
                    <a:pt x="1" y="4769"/>
                    <a:pt x="450" y="5702"/>
                  </a:cubicBezTo>
                  <a:cubicBezTo>
                    <a:pt x="568" y="5945"/>
                    <a:pt x="719" y="6165"/>
                    <a:pt x="917" y="6361"/>
                  </a:cubicBezTo>
                  <a:lnTo>
                    <a:pt x="2117" y="5162"/>
                  </a:lnTo>
                  <a:cubicBezTo>
                    <a:pt x="1816" y="4861"/>
                    <a:pt x="1787" y="4367"/>
                    <a:pt x="2111" y="4041"/>
                  </a:cubicBezTo>
                  <a:lnTo>
                    <a:pt x="4327" y="1825"/>
                  </a:lnTo>
                  <a:cubicBezTo>
                    <a:pt x="4482" y="1670"/>
                    <a:pt x="4687" y="1592"/>
                    <a:pt x="4891" y="1592"/>
                  </a:cubicBezTo>
                  <a:cubicBezTo>
                    <a:pt x="5095" y="1592"/>
                    <a:pt x="5300" y="1670"/>
                    <a:pt x="5454" y="1825"/>
                  </a:cubicBezTo>
                  <a:cubicBezTo>
                    <a:pt x="5764" y="2134"/>
                    <a:pt x="5711" y="2695"/>
                    <a:pt x="5401" y="3005"/>
                  </a:cubicBezTo>
                  <a:lnTo>
                    <a:pt x="4737" y="3669"/>
                  </a:lnTo>
                  <a:cubicBezTo>
                    <a:pt x="4793" y="3759"/>
                    <a:pt x="4838" y="3849"/>
                    <a:pt x="4877" y="3944"/>
                  </a:cubicBezTo>
                  <a:cubicBezTo>
                    <a:pt x="5114" y="4418"/>
                    <a:pt x="5211" y="4954"/>
                    <a:pt x="5176" y="5483"/>
                  </a:cubicBezTo>
                  <a:lnTo>
                    <a:pt x="6581" y="4078"/>
                  </a:lnTo>
                  <a:cubicBezTo>
                    <a:pt x="7511" y="3148"/>
                    <a:pt x="7511" y="1627"/>
                    <a:pt x="6581" y="698"/>
                  </a:cubicBezTo>
                  <a:cubicBezTo>
                    <a:pt x="6116" y="233"/>
                    <a:pt x="5504" y="0"/>
                    <a:pt x="48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91" name="Google Shape;891;p47"/>
            <p:cNvSpPr/>
            <p:nvPr/>
          </p:nvSpPr>
          <p:spPr>
            <a:xfrm>
              <a:off x="7884275" y="2214050"/>
              <a:ext cx="184400" cy="179025"/>
            </a:xfrm>
            <a:custGeom>
              <a:rect b="b" l="l" r="r" t="t"/>
              <a:pathLst>
                <a:path extrusionOk="0" h="7161" w="7376">
                  <a:moveTo>
                    <a:pt x="6457" y="0"/>
                  </a:moveTo>
                  <a:lnTo>
                    <a:pt x="5258" y="1200"/>
                  </a:lnTo>
                  <a:cubicBezTo>
                    <a:pt x="5571" y="1515"/>
                    <a:pt x="5571" y="2015"/>
                    <a:pt x="5262" y="2322"/>
                  </a:cubicBezTo>
                  <a:lnTo>
                    <a:pt x="2254" y="5330"/>
                  </a:lnTo>
                  <a:cubicBezTo>
                    <a:pt x="2114" y="5470"/>
                    <a:pt x="1916" y="5556"/>
                    <a:pt x="1720" y="5561"/>
                  </a:cubicBezTo>
                  <a:cubicBezTo>
                    <a:pt x="1715" y="5563"/>
                    <a:pt x="1710" y="5563"/>
                    <a:pt x="1704" y="5563"/>
                  </a:cubicBezTo>
                  <a:cubicBezTo>
                    <a:pt x="1692" y="5563"/>
                    <a:pt x="1680" y="5559"/>
                    <a:pt x="1668" y="5556"/>
                  </a:cubicBezTo>
                  <a:cubicBezTo>
                    <a:pt x="1664" y="5556"/>
                    <a:pt x="1659" y="5556"/>
                    <a:pt x="1654" y="5556"/>
                  </a:cubicBezTo>
                  <a:cubicBezTo>
                    <a:pt x="1463" y="5556"/>
                    <a:pt x="1277" y="5467"/>
                    <a:pt x="1139" y="5330"/>
                  </a:cubicBezTo>
                  <a:lnTo>
                    <a:pt x="1" y="6457"/>
                  </a:lnTo>
                  <a:cubicBezTo>
                    <a:pt x="102" y="6558"/>
                    <a:pt x="199" y="6642"/>
                    <a:pt x="311" y="6722"/>
                  </a:cubicBezTo>
                  <a:cubicBezTo>
                    <a:pt x="726" y="7012"/>
                    <a:pt x="1211" y="7161"/>
                    <a:pt x="1697" y="7161"/>
                  </a:cubicBezTo>
                  <a:cubicBezTo>
                    <a:pt x="2302" y="7161"/>
                    <a:pt x="2908" y="6930"/>
                    <a:pt x="3381" y="6457"/>
                  </a:cubicBezTo>
                  <a:lnTo>
                    <a:pt x="6457" y="3380"/>
                  </a:lnTo>
                  <a:cubicBezTo>
                    <a:pt x="7146" y="2692"/>
                    <a:pt x="7375" y="1591"/>
                    <a:pt x="6919" y="666"/>
                  </a:cubicBezTo>
                  <a:cubicBezTo>
                    <a:pt x="6817" y="429"/>
                    <a:pt x="6654" y="198"/>
                    <a:pt x="64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892" name="Google Shape;892;p47"/>
          <p:cNvGrpSpPr/>
          <p:nvPr/>
        </p:nvGrpSpPr>
        <p:grpSpPr>
          <a:xfrm>
            <a:off x="7048375" y="2124175"/>
            <a:ext cx="339800" cy="339750"/>
            <a:chOff x="7048375" y="2124175"/>
            <a:chExt cx="339800" cy="339750"/>
          </a:xfrm>
        </p:grpSpPr>
        <p:sp>
          <p:nvSpPr>
            <p:cNvPr id="893" name="Google Shape;893;p47"/>
            <p:cNvSpPr/>
            <p:nvPr/>
          </p:nvSpPr>
          <p:spPr>
            <a:xfrm>
              <a:off x="7048375" y="2124175"/>
              <a:ext cx="339800" cy="339750"/>
            </a:xfrm>
            <a:custGeom>
              <a:rect b="b" l="l" r="r" t="t"/>
              <a:pathLst>
                <a:path extrusionOk="0" h="13590" w="13592">
                  <a:moveTo>
                    <a:pt x="2000" y="0"/>
                  </a:moveTo>
                  <a:cubicBezTo>
                    <a:pt x="899" y="0"/>
                    <a:pt x="1" y="898"/>
                    <a:pt x="1" y="1999"/>
                  </a:cubicBezTo>
                  <a:lnTo>
                    <a:pt x="1" y="11592"/>
                  </a:lnTo>
                  <a:cubicBezTo>
                    <a:pt x="1" y="12693"/>
                    <a:pt x="899" y="13589"/>
                    <a:pt x="2000" y="13589"/>
                  </a:cubicBezTo>
                  <a:lnTo>
                    <a:pt x="11592" y="13589"/>
                  </a:lnTo>
                  <a:cubicBezTo>
                    <a:pt x="12694" y="13589"/>
                    <a:pt x="13592" y="12693"/>
                    <a:pt x="13592" y="11592"/>
                  </a:cubicBezTo>
                  <a:lnTo>
                    <a:pt x="13592" y="1999"/>
                  </a:lnTo>
                  <a:cubicBezTo>
                    <a:pt x="13592" y="898"/>
                    <a:pt x="12694" y="0"/>
                    <a:pt x="11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94" name="Google Shape;894;p47"/>
            <p:cNvSpPr/>
            <p:nvPr/>
          </p:nvSpPr>
          <p:spPr>
            <a:xfrm>
              <a:off x="7088350" y="2344025"/>
              <a:ext cx="79975" cy="79975"/>
            </a:xfrm>
            <a:custGeom>
              <a:rect b="b" l="l" r="r" t="t"/>
              <a:pathLst>
                <a:path extrusionOk="0" h="3199" w="3199">
                  <a:moveTo>
                    <a:pt x="1600" y="0"/>
                  </a:moveTo>
                  <a:cubicBezTo>
                    <a:pt x="719" y="0"/>
                    <a:pt x="1" y="717"/>
                    <a:pt x="1" y="1599"/>
                  </a:cubicBezTo>
                  <a:cubicBezTo>
                    <a:pt x="1" y="2481"/>
                    <a:pt x="719" y="3198"/>
                    <a:pt x="1600" y="3198"/>
                  </a:cubicBezTo>
                  <a:cubicBezTo>
                    <a:pt x="2482" y="3198"/>
                    <a:pt x="3199" y="2481"/>
                    <a:pt x="3199" y="1599"/>
                  </a:cubicBezTo>
                  <a:cubicBezTo>
                    <a:pt x="3199" y="717"/>
                    <a:pt x="2482" y="0"/>
                    <a:pt x="1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95" name="Google Shape;895;p47"/>
            <p:cNvSpPr/>
            <p:nvPr/>
          </p:nvSpPr>
          <p:spPr>
            <a:xfrm>
              <a:off x="7088350" y="2244100"/>
              <a:ext cx="180700" cy="179900"/>
            </a:xfrm>
            <a:custGeom>
              <a:rect b="b" l="l" r="r" t="t"/>
              <a:pathLst>
                <a:path extrusionOk="0" h="7196" w="7228">
                  <a:moveTo>
                    <a:pt x="1596" y="0"/>
                  </a:moveTo>
                  <a:cubicBezTo>
                    <a:pt x="1425" y="0"/>
                    <a:pt x="1255" y="8"/>
                    <a:pt x="1085" y="23"/>
                  </a:cubicBezTo>
                  <a:cubicBezTo>
                    <a:pt x="478" y="79"/>
                    <a:pt x="1" y="606"/>
                    <a:pt x="1" y="1222"/>
                  </a:cubicBezTo>
                  <a:cubicBezTo>
                    <a:pt x="1" y="1882"/>
                    <a:pt x="529" y="2416"/>
                    <a:pt x="1201" y="2416"/>
                  </a:cubicBezTo>
                  <a:cubicBezTo>
                    <a:pt x="1235" y="2416"/>
                    <a:pt x="1269" y="2415"/>
                    <a:pt x="1304" y="2412"/>
                  </a:cubicBezTo>
                  <a:cubicBezTo>
                    <a:pt x="1401" y="2403"/>
                    <a:pt x="1499" y="2398"/>
                    <a:pt x="1598" y="2398"/>
                  </a:cubicBezTo>
                  <a:cubicBezTo>
                    <a:pt x="1789" y="2398"/>
                    <a:pt x="1983" y="2415"/>
                    <a:pt x="2175" y="2448"/>
                  </a:cubicBezTo>
                  <a:cubicBezTo>
                    <a:pt x="3465" y="2674"/>
                    <a:pt x="4523" y="3731"/>
                    <a:pt x="4748" y="5021"/>
                  </a:cubicBezTo>
                  <a:cubicBezTo>
                    <a:pt x="4798" y="5312"/>
                    <a:pt x="4810" y="5604"/>
                    <a:pt x="4784" y="5892"/>
                  </a:cubicBezTo>
                  <a:cubicBezTo>
                    <a:pt x="4720" y="6595"/>
                    <a:pt x="5276" y="7195"/>
                    <a:pt x="5973" y="7195"/>
                  </a:cubicBezTo>
                  <a:cubicBezTo>
                    <a:pt x="6590" y="7195"/>
                    <a:pt x="7117" y="6718"/>
                    <a:pt x="7173" y="6110"/>
                  </a:cubicBezTo>
                  <a:cubicBezTo>
                    <a:pt x="7227" y="5504"/>
                    <a:pt x="7185" y="4887"/>
                    <a:pt x="7043" y="4275"/>
                  </a:cubicBezTo>
                  <a:cubicBezTo>
                    <a:pt x="6573" y="2241"/>
                    <a:pt x="4955" y="623"/>
                    <a:pt x="2921" y="153"/>
                  </a:cubicBezTo>
                  <a:cubicBezTo>
                    <a:pt x="2480" y="51"/>
                    <a:pt x="2037"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96" name="Google Shape;896;p47"/>
            <p:cNvSpPr/>
            <p:nvPr/>
          </p:nvSpPr>
          <p:spPr>
            <a:xfrm>
              <a:off x="7088350" y="2164150"/>
              <a:ext cx="260250" cy="259850"/>
            </a:xfrm>
            <a:custGeom>
              <a:rect b="b" l="l" r="r" t="t"/>
              <a:pathLst>
                <a:path extrusionOk="0" h="10394" w="10410">
                  <a:moveTo>
                    <a:pt x="1603" y="1"/>
                  </a:moveTo>
                  <a:cubicBezTo>
                    <a:pt x="1451" y="1"/>
                    <a:pt x="1300" y="5"/>
                    <a:pt x="1149" y="12"/>
                  </a:cubicBezTo>
                  <a:cubicBezTo>
                    <a:pt x="506" y="45"/>
                    <a:pt x="1" y="542"/>
                    <a:pt x="1" y="1216"/>
                  </a:cubicBezTo>
                  <a:cubicBezTo>
                    <a:pt x="1" y="1871"/>
                    <a:pt x="522" y="2409"/>
                    <a:pt x="1201" y="2409"/>
                  </a:cubicBezTo>
                  <a:cubicBezTo>
                    <a:pt x="1220" y="2409"/>
                    <a:pt x="1239" y="2409"/>
                    <a:pt x="1258" y="2408"/>
                  </a:cubicBezTo>
                  <a:cubicBezTo>
                    <a:pt x="1373" y="2401"/>
                    <a:pt x="1488" y="2398"/>
                    <a:pt x="1603" y="2398"/>
                  </a:cubicBezTo>
                  <a:cubicBezTo>
                    <a:pt x="1975" y="2398"/>
                    <a:pt x="2352" y="2431"/>
                    <a:pt x="2725" y="2495"/>
                  </a:cubicBezTo>
                  <a:cubicBezTo>
                    <a:pt x="5326" y="2939"/>
                    <a:pt x="7455" y="5068"/>
                    <a:pt x="7899" y="7669"/>
                  </a:cubicBezTo>
                  <a:cubicBezTo>
                    <a:pt x="7982" y="8158"/>
                    <a:pt x="8011" y="8651"/>
                    <a:pt x="7986" y="9135"/>
                  </a:cubicBezTo>
                  <a:cubicBezTo>
                    <a:pt x="7949" y="9821"/>
                    <a:pt x="8491" y="10393"/>
                    <a:pt x="9178" y="10393"/>
                  </a:cubicBezTo>
                  <a:cubicBezTo>
                    <a:pt x="9820" y="10393"/>
                    <a:pt x="10349" y="9888"/>
                    <a:pt x="10382" y="9244"/>
                  </a:cubicBezTo>
                  <a:cubicBezTo>
                    <a:pt x="10410" y="8691"/>
                    <a:pt x="10386" y="8129"/>
                    <a:pt x="10310" y="7574"/>
                  </a:cubicBezTo>
                  <a:cubicBezTo>
                    <a:pt x="9783" y="3690"/>
                    <a:pt x="6704" y="609"/>
                    <a:pt x="2820" y="83"/>
                  </a:cubicBezTo>
                  <a:cubicBezTo>
                    <a:pt x="2415" y="28"/>
                    <a:pt x="2007" y="1"/>
                    <a:pt x="1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97" name="Google Shape;897;p47"/>
            <p:cNvSpPr/>
            <p:nvPr/>
          </p:nvSpPr>
          <p:spPr>
            <a:xfrm>
              <a:off x="7108350" y="2184125"/>
              <a:ext cx="220225" cy="219475"/>
            </a:xfrm>
            <a:custGeom>
              <a:rect b="b" l="l" r="r" t="t"/>
              <a:pathLst>
                <a:path extrusionOk="0" h="8779" w="8809">
                  <a:moveTo>
                    <a:pt x="796" y="1"/>
                  </a:moveTo>
                  <a:cubicBezTo>
                    <a:pt x="660" y="1"/>
                    <a:pt x="524" y="4"/>
                    <a:pt x="388" y="11"/>
                  </a:cubicBezTo>
                  <a:cubicBezTo>
                    <a:pt x="172" y="22"/>
                    <a:pt x="0" y="200"/>
                    <a:pt x="0" y="417"/>
                  </a:cubicBezTo>
                  <a:cubicBezTo>
                    <a:pt x="0" y="761"/>
                    <a:pt x="209" y="805"/>
                    <a:pt x="489" y="805"/>
                  </a:cubicBezTo>
                  <a:cubicBezTo>
                    <a:pt x="585" y="805"/>
                    <a:pt x="689" y="800"/>
                    <a:pt x="797" y="800"/>
                  </a:cubicBezTo>
                  <a:cubicBezTo>
                    <a:pt x="1216" y="800"/>
                    <a:pt x="1640" y="836"/>
                    <a:pt x="2059" y="907"/>
                  </a:cubicBezTo>
                  <a:cubicBezTo>
                    <a:pt x="4989" y="1409"/>
                    <a:pt x="7386" y="3805"/>
                    <a:pt x="7886" y="6736"/>
                  </a:cubicBezTo>
                  <a:cubicBezTo>
                    <a:pt x="7979" y="7281"/>
                    <a:pt x="8012" y="7835"/>
                    <a:pt x="7984" y="8378"/>
                  </a:cubicBezTo>
                  <a:cubicBezTo>
                    <a:pt x="7970" y="8652"/>
                    <a:pt x="8159" y="8778"/>
                    <a:pt x="8357" y="8778"/>
                  </a:cubicBezTo>
                  <a:cubicBezTo>
                    <a:pt x="8559" y="8778"/>
                    <a:pt x="8770" y="8646"/>
                    <a:pt x="8784" y="8405"/>
                  </a:cubicBezTo>
                  <a:cubicBezTo>
                    <a:pt x="8809" y="7902"/>
                    <a:pt x="8788" y="7389"/>
                    <a:pt x="8718" y="6881"/>
                  </a:cubicBezTo>
                  <a:cubicBezTo>
                    <a:pt x="8247" y="3409"/>
                    <a:pt x="5385" y="546"/>
                    <a:pt x="1912" y="77"/>
                  </a:cubicBezTo>
                  <a:cubicBezTo>
                    <a:pt x="1541" y="27"/>
                    <a:pt x="1167" y="1"/>
                    <a:pt x="7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98" name="Google Shape;898;p47"/>
            <p:cNvSpPr/>
            <p:nvPr/>
          </p:nvSpPr>
          <p:spPr>
            <a:xfrm>
              <a:off x="7108350" y="2264050"/>
              <a:ext cx="140625" cy="139550"/>
            </a:xfrm>
            <a:custGeom>
              <a:rect b="b" l="l" r="r" t="t"/>
              <a:pathLst>
                <a:path extrusionOk="0" h="5582" w="5625">
                  <a:moveTo>
                    <a:pt x="803" y="0"/>
                  </a:moveTo>
                  <a:cubicBezTo>
                    <a:pt x="654" y="0"/>
                    <a:pt x="506" y="7"/>
                    <a:pt x="359" y="22"/>
                  </a:cubicBezTo>
                  <a:cubicBezTo>
                    <a:pt x="158" y="40"/>
                    <a:pt x="0" y="216"/>
                    <a:pt x="0" y="424"/>
                  </a:cubicBezTo>
                  <a:cubicBezTo>
                    <a:pt x="0" y="760"/>
                    <a:pt x="196" y="809"/>
                    <a:pt x="453" y="809"/>
                  </a:cubicBezTo>
                  <a:cubicBezTo>
                    <a:pt x="561" y="809"/>
                    <a:pt x="680" y="801"/>
                    <a:pt x="800" y="801"/>
                  </a:cubicBezTo>
                  <a:cubicBezTo>
                    <a:pt x="1037" y="801"/>
                    <a:pt x="1275" y="821"/>
                    <a:pt x="1512" y="863"/>
                  </a:cubicBezTo>
                  <a:cubicBezTo>
                    <a:pt x="3130" y="1145"/>
                    <a:pt x="4454" y="2470"/>
                    <a:pt x="4735" y="4086"/>
                  </a:cubicBezTo>
                  <a:cubicBezTo>
                    <a:pt x="4799" y="4446"/>
                    <a:pt x="4814" y="4811"/>
                    <a:pt x="4780" y="5169"/>
                  </a:cubicBezTo>
                  <a:cubicBezTo>
                    <a:pt x="4754" y="5449"/>
                    <a:pt x="4955" y="5581"/>
                    <a:pt x="5162" y="5581"/>
                  </a:cubicBezTo>
                  <a:cubicBezTo>
                    <a:pt x="5357" y="5581"/>
                    <a:pt x="5557" y="5463"/>
                    <a:pt x="5576" y="5239"/>
                  </a:cubicBezTo>
                  <a:cubicBezTo>
                    <a:pt x="5625" y="4719"/>
                    <a:pt x="5587" y="4186"/>
                    <a:pt x="5466" y="3656"/>
                  </a:cubicBezTo>
                  <a:cubicBezTo>
                    <a:pt x="5064" y="1918"/>
                    <a:pt x="3680" y="536"/>
                    <a:pt x="1942" y="134"/>
                  </a:cubicBezTo>
                  <a:cubicBezTo>
                    <a:pt x="1563" y="45"/>
                    <a:pt x="1181" y="0"/>
                    <a:pt x="8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899" name="Google Shape;899;p47"/>
            <p:cNvSpPr/>
            <p:nvPr/>
          </p:nvSpPr>
          <p:spPr>
            <a:xfrm>
              <a:off x="7108350" y="2364000"/>
              <a:ext cx="40000" cy="40000"/>
            </a:xfrm>
            <a:custGeom>
              <a:rect b="b" l="l" r="r" t="t"/>
              <a:pathLst>
                <a:path extrusionOk="0" h="1600" w="1600">
                  <a:moveTo>
                    <a:pt x="800" y="1"/>
                  </a:moveTo>
                  <a:cubicBezTo>
                    <a:pt x="359" y="1"/>
                    <a:pt x="0" y="359"/>
                    <a:pt x="0" y="800"/>
                  </a:cubicBezTo>
                  <a:cubicBezTo>
                    <a:pt x="0" y="1240"/>
                    <a:pt x="359" y="1600"/>
                    <a:pt x="800" y="1600"/>
                  </a:cubicBezTo>
                  <a:cubicBezTo>
                    <a:pt x="1241" y="1600"/>
                    <a:pt x="1599" y="1240"/>
                    <a:pt x="1599" y="800"/>
                  </a:cubicBezTo>
                  <a:cubicBezTo>
                    <a:pt x="1599" y="359"/>
                    <a:pt x="1241" y="1"/>
                    <a:pt x="8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00" name="Google Shape;900;p47"/>
          <p:cNvGrpSpPr/>
          <p:nvPr/>
        </p:nvGrpSpPr>
        <p:grpSpPr>
          <a:xfrm>
            <a:off x="6291150" y="2124200"/>
            <a:ext cx="339900" cy="278800"/>
            <a:chOff x="6291150" y="2124200"/>
            <a:chExt cx="339900" cy="278800"/>
          </a:xfrm>
        </p:grpSpPr>
        <p:sp>
          <p:nvSpPr>
            <p:cNvPr id="901" name="Google Shape;901;p47"/>
            <p:cNvSpPr/>
            <p:nvPr/>
          </p:nvSpPr>
          <p:spPr>
            <a:xfrm>
              <a:off x="6291150" y="2223550"/>
              <a:ext cx="100375" cy="159375"/>
            </a:xfrm>
            <a:custGeom>
              <a:rect b="b" l="l" r="r" t="t"/>
              <a:pathLst>
                <a:path extrusionOk="0" h="6375" w="4015">
                  <a:moveTo>
                    <a:pt x="404" y="1"/>
                  </a:moveTo>
                  <a:cubicBezTo>
                    <a:pt x="184" y="1"/>
                    <a:pt x="7" y="178"/>
                    <a:pt x="7" y="400"/>
                  </a:cubicBezTo>
                  <a:lnTo>
                    <a:pt x="7" y="398"/>
                  </a:lnTo>
                  <a:lnTo>
                    <a:pt x="0" y="5972"/>
                  </a:lnTo>
                  <a:cubicBezTo>
                    <a:pt x="0" y="6192"/>
                    <a:pt x="178" y="6371"/>
                    <a:pt x="399" y="6371"/>
                  </a:cubicBezTo>
                  <a:lnTo>
                    <a:pt x="4009" y="6374"/>
                  </a:lnTo>
                  <a:lnTo>
                    <a:pt x="4015" y="5"/>
                  </a:lnTo>
                  <a:lnTo>
                    <a:pt x="4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02" name="Google Shape;902;p47"/>
            <p:cNvSpPr/>
            <p:nvPr/>
          </p:nvSpPr>
          <p:spPr>
            <a:xfrm>
              <a:off x="6351575" y="2323125"/>
              <a:ext cx="19925" cy="19950"/>
            </a:xfrm>
            <a:custGeom>
              <a:rect b="b" l="l" r="r" t="t"/>
              <a:pathLst>
                <a:path extrusionOk="0" h="798" w="797">
                  <a:moveTo>
                    <a:pt x="399" y="1"/>
                  </a:moveTo>
                  <a:cubicBezTo>
                    <a:pt x="180" y="1"/>
                    <a:pt x="0" y="180"/>
                    <a:pt x="0" y="400"/>
                  </a:cubicBezTo>
                  <a:cubicBezTo>
                    <a:pt x="0" y="620"/>
                    <a:pt x="178" y="797"/>
                    <a:pt x="398" y="797"/>
                  </a:cubicBezTo>
                  <a:cubicBezTo>
                    <a:pt x="399" y="797"/>
                    <a:pt x="400" y="797"/>
                    <a:pt x="401" y="797"/>
                  </a:cubicBezTo>
                  <a:cubicBezTo>
                    <a:pt x="619" y="797"/>
                    <a:pt x="797" y="619"/>
                    <a:pt x="797" y="400"/>
                  </a:cubicBezTo>
                  <a:cubicBezTo>
                    <a:pt x="797" y="180"/>
                    <a:pt x="619" y="2"/>
                    <a:pt x="3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03" name="Google Shape;903;p47"/>
            <p:cNvSpPr/>
            <p:nvPr/>
          </p:nvSpPr>
          <p:spPr>
            <a:xfrm>
              <a:off x="6411250" y="2124200"/>
              <a:ext cx="219800" cy="278800"/>
            </a:xfrm>
            <a:custGeom>
              <a:rect b="b" l="l" r="r" t="t"/>
              <a:pathLst>
                <a:path extrusionOk="0" h="11152" w="8792">
                  <a:moveTo>
                    <a:pt x="3593" y="1"/>
                  </a:moveTo>
                  <a:cubicBezTo>
                    <a:pt x="3373" y="1"/>
                    <a:pt x="3196" y="178"/>
                    <a:pt x="3196" y="398"/>
                  </a:cubicBezTo>
                  <a:cubicBezTo>
                    <a:pt x="3194" y="1517"/>
                    <a:pt x="2957" y="2461"/>
                    <a:pt x="2169" y="3356"/>
                  </a:cubicBezTo>
                  <a:cubicBezTo>
                    <a:pt x="1818" y="3752"/>
                    <a:pt x="1301" y="3979"/>
                    <a:pt x="748" y="3979"/>
                  </a:cubicBezTo>
                  <a:cubicBezTo>
                    <a:pt x="747" y="3979"/>
                    <a:pt x="745" y="3979"/>
                    <a:pt x="743" y="3979"/>
                  </a:cubicBezTo>
                  <a:lnTo>
                    <a:pt x="7" y="3979"/>
                  </a:lnTo>
                  <a:lnTo>
                    <a:pt x="1" y="10348"/>
                  </a:lnTo>
                  <a:cubicBezTo>
                    <a:pt x="468" y="10350"/>
                    <a:pt x="874" y="10386"/>
                    <a:pt x="1368" y="10525"/>
                  </a:cubicBezTo>
                  <a:lnTo>
                    <a:pt x="2761" y="10911"/>
                  </a:lnTo>
                  <a:cubicBezTo>
                    <a:pt x="3559" y="11133"/>
                    <a:pt x="4151" y="11152"/>
                    <a:pt x="4897" y="11152"/>
                  </a:cubicBezTo>
                  <a:cubicBezTo>
                    <a:pt x="5043" y="11152"/>
                    <a:pt x="5195" y="11151"/>
                    <a:pt x="5356" y="11151"/>
                  </a:cubicBezTo>
                  <a:cubicBezTo>
                    <a:pt x="5380" y="11151"/>
                    <a:pt x="5405" y="11151"/>
                    <a:pt x="5430" y="11151"/>
                  </a:cubicBezTo>
                  <a:lnTo>
                    <a:pt x="6596" y="11151"/>
                  </a:lnTo>
                  <a:cubicBezTo>
                    <a:pt x="6597" y="11151"/>
                    <a:pt x="6598" y="11151"/>
                    <a:pt x="6599" y="11151"/>
                  </a:cubicBezTo>
                  <a:cubicBezTo>
                    <a:pt x="6927" y="11151"/>
                    <a:pt x="7193" y="10884"/>
                    <a:pt x="7193" y="10554"/>
                  </a:cubicBezTo>
                  <a:cubicBezTo>
                    <a:pt x="7193" y="10225"/>
                    <a:pt x="6927" y="9957"/>
                    <a:pt x="6596" y="9957"/>
                  </a:cubicBezTo>
                  <a:lnTo>
                    <a:pt x="5974" y="9956"/>
                  </a:lnTo>
                  <a:cubicBezTo>
                    <a:pt x="5769" y="9956"/>
                    <a:pt x="5602" y="9789"/>
                    <a:pt x="5602" y="9583"/>
                  </a:cubicBezTo>
                  <a:lnTo>
                    <a:pt x="5602" y="9533"/>
                  </a:lnTo>
                  <a:cubicBezTo>
                    <a:pt x="5602" y="9326"/>
                    <a:pt x="5769" y="9159"/>
                    <a:pt x="5976" y="9159"/>
                  </a:cubicBezTo>
                  <a:lnTo>
                    <a:pt x="7394" y="9161"/>
                  </a:lnTo>
                  <a:cubicBezTo>
                    <a:pt x="7723" y="9161"/>
                    <a:pt x="7991" y="8894"/>
                    <a:pt x="7991" y="8564"/>
                  </a:cubicBezTo>
                  <a:cubicBezTo>
                    <a:pt x="7993" y="8235"/>
                    <a:pt x="7724" y="7967"/>
                    <a:pt x="7396" y="7967"/>
                  </a:cubicBezTo>
                  <a:lnTo>
                    <a:pt x="5976" y="7966"/>
                  </a:lnTo>
                  <a:cubicBezTo>
                    <a:pt x="5770" y="7966"/>
                    <a:pt x="5603" y="7797"/>
                    <a:pt x="5603" y="7592"/>
                  </a:cubicBezTo>
                  <a:lnTo>
                    <a:pt x="5603" y="7542"/>
                  </a:lnTo>
                  <a:cubicBezTo>
                    <a:pt x="5603" y="7336"/>
                    <a:pt x="5772" y="7169"/>
                    <a:pt x="5977" y="7169"/>
                  </a:cubicBezTo>
                  <a:lnTo>
                    <a:pt x="8192" y="7171"/>
                  </a:lnTo>
                  <a:cubicBezTo>
                    <a:pt x="8522" y="7171"/>
                    <a:pt x="8789" y="6904"/>
                    <a:pt x="8790" y="6574"/>
                  </a:cubicBezTo>
                  <a:cubicBezTo>
                    <a:pt x="8790" y="6245"/>
                    <a:pt x="8522" y="5977"/>
                    <a:pt x="8194" y="5977"/>
                  </a:cubicBezTo>
                  <a:lnTo>
                    <a:pt x="5977" y="5976"/>
                  </a:lnTo>
                  <a:cubicBezTo>
                    <a:pt x="5772" y="5976"/>
                    <a:pt x="5605" y="5807"/>
                    <a:pt x="5605" y="5602"/>
                  </a:cubicBezTo>
                  <a:cubicBezTo>
                    <a:pt x="5605" y="5368"/>
                    <a:pt x="5795" y="5179"/>
                    <a:pt x="6029" y="5179"/>
                  </a:cubicBezTo>
                  <a:lnTo>
                    <a:pt x="8194" y="5181"/>
                  </a:lnTo>
                  <a:cubicBezTo>
                    <a:pt x="8195" y="5181"/>
                    <a:pt x="8195" y="5181"/>
                    <a:pt x="8196" y="5181"/>
                  </a:cubicBezTo>
                  <a:cubicBezTo>
                    <a:pt x="8526" y="5181"/>
                    <a:pt x="8790" y="4913"/>
                    <a:pt x="8792" y="4584"/>
                  </a:cubicBezTo>
                  <a:cubicBezTo>
                    <a:pt x="8792" y="4255"/>
                    <a:pt x="8524" y="3987"/>
                    <a:pt x="8195" y="3987"/>
                  </a:cubicBezTo>
                  <a:lnTo>
                    <a:pt x="4784" y="3984"/>
                  </a:lnTo>
                  <a:lnTo>
                    <a:pt x="4787" y="1196"/>
                  </a:lnTo>
                  <a:cubicBezTo>
                    <a:pt x="4787" y="537"/>
                    <a:pt x="4254" y="2"/>
                    <a:pt x="35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sp>
        <p:nvSpPr>
          <p:cNvPr id="904" name="Google Shape;904;p47"/>
          <p:cNvSpPr/>
          <p:nvPr/>
        </p:nvSpPr>
        <p:spPr>
          <a:xfrm>
            <a:off x="5553475" y="2124175"/>
            <a:ext cx="298775" cy="339775"/>
          </a:xfrm>
          <a:custGeom>
            <a:rect b="b" l="l" r="r" t="t"/>
            <a:pathLst>
              <a:path extrusionOk="0" h="13591" w="11951">
                <a:moveTo>
                  <a:pt x="4782" y="0"/>
                </a:moveTo>
                <a:cubicBezTo>
                  <a:pt x="3616" y="0"/>
                  <a:pt x="2585" y="650"/>
                  <a:pt x="2034" y="1619"/>
                </a:cubicBezTo>
                <a:cubicBezTo>
                  <a:pt x="2161" y="1604"/>
                  <a:pt x="2289" y="1597"/>
                  <a:pt x="2417" y="1597"/>
                </a:cubicBezTo>
                <a:cubicBezTo>
                  <a:pt x="2834" y="1597"/>
                  <a:pt x="3247" y="1677"/>
                  <a:pt x="3636" y="1842"/>
                </a:cubicBezTo>
                <a:cubicBezTo>
                  <a:pt x="3837" y="1928"/>
                  <a:pt x="3932" y="2162"/>
                  <a:pt x="3846" y="2364"/>
                </a:cubicBezTo>
                <a:cubicBezTo>
                  <a:pt x="3782" y="2517"/>
                  <a:pt x="3635" y="2607"/>
                  <a:pt x="3480" y="2607"/>
                </a:cubicBezTo>
                <a:cubicBezTo>
                  <a:pt x="3428" y="2607"/>
                  <a:pt x="3375" y="2596"/>
                  <a:pt x="3324" y="2575"/>
                </a:cubicBezTo>
                <a:cubicBezTo>
                  <a:pt x="3008" y="2441"/>
                  <a:pt x="2724" y="2386"/>
                  <a:pt x="2443" y="2386"/>
                </a:cubicBezTo>
                <a:cubicBezTo>
                  <a:pt x="2194" y="2386"/>
                  <a:pt x="1949" y="2429"/>
                  <a:pt x="1686" y="2497"/>
                </a:cubicBezTo>
                <a:cubicBezTo>
                  <a:pt x="697" y="2802"/>
                  <a:pt x="5" y="3718"/>
                  <a:pt x="5" y="4773"/>
                </a:cubicBezTo>
                <a:cubicBezTo>
                  <a:pt x="3" y="6090"/>
                  <a:pt x="1074" y="7164"/>
                  <a:pt x="2392" y="7164"/>
                </a:cubicBezTo>
                <a:lnTo>
                  <a:pt x="3189" y="7166"/>
                </a:lnTo>
                <a:lnTo>
                  <a:pt x="3185" y="10404"/>
                </a:lnTo>
                <a:lnTo>
                  <a:pt x="2316" y="10402"/>
                </a:lnTo>
                <a:cubicBezTo>
                  <a:pt x="2151" y="9940"/>
                  <a:pt x="1714" y="9606"/>
                  <a:pt x="1195" y="9606"/>
                </a:cubicBezTo>
                <a:cubicBezTo>
                  <a:pt x="1194" y="9606"/>
                  <a:pt x="1193" y="9606"/>
                  <a:pt x="1192" y="9606"/>
                </a:cubicBezTo>
                <a:cubicBezTo>
                  <a:pt x="535" y="9606"/>
                  <a:pt x="0" y="10142"/>
                  <a:pt x="0" y="10798"/>
                </a:cubicBezTo>
                <a:cubicBezTo>
                  <a:pt x="0" y="11457"/>
                  <a:pt x="535" y="11994"/>
                  <a:pt x="1194" y="11994"/>
                </a:cubicBezTo>
                <a:cubicBezTo>
                  <a:pt x="1195" y="11994"/>
                  <a:pt x="1196" y="11994"/>
                  <a:pt x="1197" y="11994"/>
                </a:cubicBezTo>
                <a:cubicBezTo>
                  <a:pt x="1713" y="11994"/>
                  <a:pt x="2150" y="11661"/>
                  <a:pt x="2316" y="11199"/>
                </a:cubicBezTo>
                <a:lnTo>
                  <a:pt x="3583" y="11200"/>
                </a:lnTo>
                <a:cubicBezTo>
                  <a:pt x="3803" y="11200"/>
                  <a:pt x="3982" y="11023"/>
                  <a:pt x="3982" y="10801"/>
                </a:cubicBezTo>
                <a:lnTo>
                  <a:pt x="3983" y="7166"/>
                </a:lnTo>
                <a:lnTo>
                  <a:pt x="5576" y="7167"/>
                </a:lnTo>
                <a:lnTo>
                  <a:pt x="5573" y="11275"/>
                </a:lnTo>
                <a:cubicBezTo>
                  <a:pt x="5112" y="11439"/>
                  <a:pt x="4777" y="11877"/>
                  <a:pt x="4777" y="12396"/>
                </a:cubicBezTo>
                <a:cubicBezTo>
                  <a:pt x="4777" y="13053"/>
                  <a:pt x="5311" y="13589"/>
                  <a:pt x="5970" y="13591"/>
                </a:cubicBezTo>
                <a:cubicBezTo>
                  <a:pt x="6628" y="13591"/>
                  <a:pt x="7166" y="13055"/>
                  <a:pt x="7166" y="12397"/>
                </a:cubicBezTo>
                <a:cubicBezTo>
                  <a:pt x="7166" y="11878"/>
                  <a:pt x="6832" y="11440"/>
                  <a:pt x="6371" y="11275"/>
                </a:cubicBezTo>
                <a:lnTo>
                  <a:pt x="6372" y="7167"/>
                </a:lnTo>
                <a:lnTo>
                  <a:pt x="7965" y="7169"/>
                </a:lnTo>
                <a:lnTo>
                  <a:pt x="7964" y="10805"/>
                </a:lnTo>
                <a:cubicBezTo>
                  <a:pt x="7964" y="11024"/>
                  <a:pt x="8141" y="11203"/>
                  <a:pt x="8361" y="11203"/>
                </a:cubicBezTo>
                <a:lnTo>
                  <a:pt x="9628" y="11205"/>
                </a:lnTo>
                <a:cubicBezTo>
                  <a:pt x="9793" y="11666"/>
                  <a:pt x="10231" y="12001"/>
                  <a:pt x="10749" y="12001"/>
                </a:cubicBezTo>
                <a:cubicBezTo>
                  <a:pt x="11408" y="12001"/>
                  <a:pt x="11944" y="11467"/>
                  <a:pt x="11944" y="10808"/>
                </a:cubicBezTo>
                <a:cubicBezTo>
                  <a:pt x="11945" y="10150"/>
                  <a:pt x="11409" y="9614"/>
                  <a:pt x="10750" y="9612"/>
                </a:cubicBezTo>
                <a:cubicBezTo>
                  <a:pt x="10233" y="9612"/>
                  <a:pt x="9795" y="9946"/>
                  <a:pt x="9628" y="10407"/>
                </a:cubicBezTo>
                <a:lnTo>
                  <a:pt x="8758" y="10407"/>
                </a:lnTo>
                <a:lnTo>
                  <a:pt x="8762" y="7169"/>
                </a:lnTo>
                <a:lnTo>
                  <a:pt x="9558" y="7170"/>
                </a:lnTo>
                <a:cubicBezTo>
                  <a:pt x="10875" y="7170"/>
                  <a:pt x="11947" y="6100"/>
                  <a:pt x="11949" y="4783"/>
                </a:cubicBezTo>
                <a:cubicBezTo>
                  <a:pt x="11950" y="3511"/>
                  <a:pt x="10951" y="2469"/>
                  <a:pt x="9697" y="2397"/>
                </a:cubicBezTo>
                <a:cubicBezTo>
                  <a:pt x="9650" y="2394"/>
                  <a:pt x="9604" y="2393"/>
                  <a:pt x="9558" y="2393"/>
                </a:cubicBezTo>
                <a:cubicBezTo>
                  <a:pt x="9242" y="2393"/>
                  <a:pt x="8927" y="2454"/>
                  <a:pt x="8632" y="2579"/>
                </a:cubicBezTo>
                <a:cubicBezTo>
                  <a:pt x="8582" y="2600"/>
                  <a:pt x="8529" y="2610"/>
                  <a:pt x="8478" y="2610"/>
                </a:cubicBezTo>
                <a:cubicBezTo>
                  <a:pt x="8323" y="2610"/>
                  <a:pt x="8174" y="2520"/>
                  <a:pt x="8110" y="2367"/>
                </a:cubicBezTo>
                <a:cubicBezTo>
                  <a:pt x="8024" y="2165"/>
                  <a:pt x="8119" y="1931"/>
                  <a:pt x="8322" y="1845"/>
                </a:cubicBezTo>
                <a:cubicBezTo>
                  <a:pt x="8584" y="1735"/>
                  <a:pt x="8857" y="1664"/>
                  <a:pt x="9136" y="1627"/>
                </a:cubicBezTo>
                <a:cubicBezTo>
                  <a:pt x="8624" y="1111"/>
                  <a:pt x="7926" y="798"/>
                  <a:pt x="7173" y="798"/>
                </a:cubicBezTo>
                <a:cubicBezTo>
                  <a:pt x="7083" y="798"/>
                  <a:pt x="6993" y="804"/>
                  <a:pt x="6905" y="814"/>
                </a:cubicBezTo>
                <a:cubicBezTo>
                  <a:pt x="6319" y="288"/>
                  <a:pt x="5575" y="0"/>
                  <a:pt x="4786" y="0"/>
                </a:cubicBezTo>
                <a:cubicBezTo>
                  <a:pt x="4785" y="0"/>
                  <a:pt x="4783" y="0"/>
                  <a:pt x="47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nvGrpSpPr>
          <p:cNvPr id="905" name="Google Shape;905;p47"/>
          <p:cNvGrpSpPr/>
          <p:nvPr/>
        </p:nvGrpSpPr>
        <p:grpSpPr>
          <a:xfrm>
            <a:off x="4776975" y="2124175"/>
            <a:ext cx="339800" cy="339775"/>
            <a:chOff x="4776975" y="2124175"/>
            <a:chExt cx="339800" cy="339775"/>
          </a:xfrm>
        </p:grpSpPr>
        <p:sp>
          <p:nvSpPr>
            <p:cNvPr id="906" name="Google Shape;906;p47"/>
            <p:cNvSpPr/>
            <p:nvPr/>
          </p:nvSpPr>
          <p:spPr>
            <a:xfrm>
              <a:off x="4776975" y="2124175"/>
              <a:ext cx="339800" cy="339775"/>
            </a:xfrm>
            <a:custGeom>
              <a:rect b="b" l="l" r="r" t="t"/>
              <a:pathLst>
                <a:path extrusionOk="0" h="13591" w="13592">
                  <a:moveTo>
                    <a:pt x="1221" y="0"/>
                  </a:moveTo>
                  <a:cubicBezTo>
                    <a:pt x="1001" y="0"/>
                    <a:pt x="823" y="179"/>
                    <a:pt x="823" y="399"/>
                  </a:cubicBezTo>
                  <a:lnTo>
                    <a:pt x="823" y="823"/>
                  </a:lnTo>
                  <a:lnTo>
                    <a:pt x="398" y="823"/>
                  </a:lnTo>
                  <a:cubicBezTo>
                    <a:pt x="178" y="823"/>
                    <a:pt x="1" y="1002"/>
                    <a:pt x="1" y="1222"/>
                  </a:cubicBezTo>
                  <a:cubicBezTo>
                    <a:pt x="1" y="1442"/>
                    <a:pt x="178" y="1619"/>
                    <a:pt x="398" y="1619"/>
                  </a:cubicBezTo>
                  <a:lnTo>
                    <a:pt x="823" y="1619"/>
                  </a:lnTo>
                  <a:lnTo>
                    <a:pt x="823" y="2416"/>
                  </a:lnTo>
                  <a:lnTo>
                    <a:pt x="398" y="2416"/>
                  </a:lnTo>
                  <a:cubicBezTo>
                    <a:pt x="178" y="2416"/>
                    <a:pt x="1" y="2595"/>
                    <a:pt x="1" y="2815"/>
                  </a:cubicBezTo>
                  <a:cubicBezTo>
                    <a:pt x="1" y="3034"/>
                    <a:pt x="178" y="3212"/>
                    <a:pt x="398" y="3212"/>
                  </a:cubicBezTo>
                  <a:lnTo>
                    <a:pt x="823" y="3212"/>
                  </a:lnTo>
                  <a:lnTo>
                    <a:pt x="823" y="4008"/>
                  </a:lnTo>
                  <a:lnTo>
                    <a:pt x="398" y="4008"/>
                  </a:lnTo>
                  <a:cubicBezTo>
                    <a:pt x="178" y="4008"/>
                    <a:pt x="1" y="4187"/>
                    <a:pt x="1" y="4407"/>
                  </a:cubicBezTo>
                  <a:cubicBezTo>
                    <a:pt x="1" y="4627"/>
                    <a:pt x="178" y="4805"/>
                    <a:pt x="398" y="4805"/>
                  </a:cubicBezTo>
                  <a:lnTo>
                    <a:pt x="823" y="4805"/>
                  </a:lnTo>
                  <a:lnTo>
                    <a:pt x="823" y="5601"/>
                  </a:lnTo>
                  <a:lnTo>
                    <a:pt x="398" y="5601"/>
                  </a:lnTo>
                  <a:cubicBezTo>
                    <a:pt x="178" y="5601"/>
                    <a:pt x="1" y="5780"/>
                    <a:pt x="1" y="6000"/>
                  </a:cubicBezTo>
                  <a:cubicBezTo>
                    <a:pt x="1" y="6220"/>
                    <a:pt x="178" y="6397"/>
                    <a:pt x="398" y="6397"/>
                  </a:cubicBezTo>
                  <a:lnTo>
                    <a:pt x="823" y="6397"/>
                  </a:lnTo>
                  <a:lnTo>
                    <a:pt x="823" y="7194"/>
                  </a:lnTo>
                  <a:lnTo>
                    <a:pt x="398" y="7194"/>
                  </a:lnTo>
                  <a:cubicBezTo>
                    <a:pt x="178" y="7194"/>
                    <a:pt x="1" y="7373"/>
                    <a:pt x="1" y="7593"/>
                  </a:cubicBezTo>
                  <a:cubicBezTo>
                    <a:pt x="1" y="7812"/>
                    <a:pt x="178" y="7990"/>
                    <a:pt x="398" y="7990"/>
                  </a:cubicBezTo>
                  <a:lnTo>
                    <a:pt x="823" y="7990"/>
                  </a:lnTo>
                  <a:lnTo>
                    <a:pt x="823" y="8786"/>
                  </a:lnTo>
                  <a:lnTo>
                    <a:pt x="398" y="8786"/>
                  </a:lnTo>
                  <a:cubicBezTo>
                    <a:pt x="178" y="8786"/>
                    <a:pt x="1" y="8966"/>
                    <a:pt x="1" y="9185"/>
                  </a:cubicBezTo>
                  <a:cubicBezTo>
                    <a:pt x="1" y="9405"/>
                    <a:pt x="178" y="9583"/>
                    <a:pt x="398" y="9583"/>
                  </a:cubicBezTo>
                  <a:lnTo>
                    <a:pt x="823" y="9583"/>
                  </a:lnTo>
                  <a:lnTo>
                    <a:pt x="823" y="10379"/>
                  </a:lnTo>
                  <a:lnTo>
                    <a:pt x="398" y="10379"/>
                  </a:lnTo>
                  <a:cubicBezTo>
                    <a:pt x="178" y="10379"/>
                    <a:pt x="1" y="10558"/>
                    <a:pt x="1" y="10778"/>
                  </a:cubicBezTo>
                  <a:cubicBezTo>
                    <a:pt x="1" y="10998"/>
                    <a:pt x="178" y="11175"/>
                    <a:pt x="398" y="11175"/>
                  </a:cubicBezTo>
                  <a:lnTo>
                    <a:pt x="823" y="11175"/>
                  </a:lnTo>
                  <a:lnTo>
                    <a:pt x="823" y="11972"/>
                  </a:lnTo>
                  <a:lnTo>
                    <a:pt x="398" y="11972"/>
                  </a:lnTo>
                  <a:cubicBezTo>
                    <a:pt x="178" y="11972"/>
                    <a:pt x="1" y="12151"/>
                    <a:pt x="1" y="12371"/>
                  </a:cubicBezTo>
                  <a:cubicBezTo>
                    <a:pt x="1" y="12590"/>
                    <a:pt x="178" y="12768"/>
                    <a:pt x="398" y="12768"/>
                  </a:cubicBezTo>
                  <a:lnTo>
                    <a:pt x="823" y="12768"/>
                  </a:lnTo>
                  <a:lnTo>
                    <a:pt x="823" y="13194"/>
                  </a:lnTo>
                  <a:cubicBezTo>
                    <a:pt x="823" y="13413"/>
                    <a:pt x="1001" y="13591"/>
                    <a:pt x="1221" y="13591"/>
                  </a:cubicBezTo>
                  <a:cubicBezTo>
                    <a:pt x="1442" y="13591"/>
                    <a:pt x="1620" y="13413"/>
                    <a:pt x="1620" y="13194"/>
                  </a:cubicBezTo>
                  <a:lnTo>
                    <a:pt x="1620" y="12768"/>
                  </a:lnTo>
                  <a:lnTo>
                    <a:pt x="2416" y="12768"/>
                  </a:lnTo>
                  <a:lnTo>
                    <a:pt x="2416" y="13194"/>
                  </a:lnTo>
                  <a:cubicBezTo>
                    <a:pt x="2416" y="13413"/>
                    <a:pt x="2594" y="13591"/>
                    <a:pt x="2814" y="13591"/>
                  </a:cubicBezTo>
                  <a:cubicBezTo>
                    <a:pt x="3035" y="13591"/>
                    <a:pt x="3213" y="13413"/>
                    <a:pt x="3213" y="13194"/>
                  </a:cubicBezTo>
                  <a:lnTo>
                    <a:pt x="3213" y="12768"/>
                  </a:lnTo>
                  <a:lnTo>
                    <a:pt x="4009" y="12768"/>
                  </a:lnTo>
                  <a:lnTo>
                    <a:pt x="4009" y="13194"/>
                  </a:lnTo>
                  <a:cubicBezTo>
                    <a:pt x="4009" y="13413"/>
                    <a:pt x="4187" y="13591"/>
                    <a:pt x="4406" y="13591"/>
                  </a:cubicBezTo>
                  <a:cubicBezTo>
                    <a:pt x="4628" y="13591"/>
                    <a:pt x="4805" y="13413"/>
                    <a:pt x="4805" y="13194"/>
                  </a:cubicBezTo>
                  <a:lnTo>
                    <a:pt x="4805" y="12768"/>
                  </a:lnTo>
                  <a:lnTo>
                    <a:pt x="5602" y="12768"/>
                  </a:lnTo>
                  <a:lnTo>
                    <a:pt x="5602" y="13194"/>
                  </a:lnTo>
                  <a:cubicBezTo>
                    <a:pt x="5602" y="13413"/>
                    <a:pt x="5779" y="13591"/>
                    <a:pt x="5999" y="13591"/>
                  </a:cubicBezTo>
                  <a:cubicBezTo>
                    <a:pt x="6220" y="13591"/>
                    <a:pt x="6398" y="13413"/>
                    <a:pt x="6398" y="13194"/>
                  </a:cubicBezTo>
                  <a:lnTo>
                    <a:pt x="6398" y="12768"/>
                  </a:lnTo>
                  <a:lnTo>
                    <a:pt x="7194" y="12768"/>
                  </a:lnTo>
                  <a:lnTo>
                    <a:pt x="7194" y="13194"/>
                  </a:lnTo>
                  <a:cubicBezTo>
                    <a:pt x="7194" y="13413"/>
                    <a:pt x="7372" y="13591"/>
                    <a:pt x="7592" y="13591"/>
                  </a:cubicBezTo>
                  <a:cubicBezTo>
                    <a:pt x="7813" y="13591"/>
                    <a:pt x="7991" y="13413"/>
                    <a:pt x="7991" y="13194"/>
                  </a:cubicBezTo>
                  <a:lnTo>
                    <a:pt x="7991" y="12768"/>
                  </a:lnTo>
                  <a:lnTo>
                    <a:pt x="8787" y="12768"/>
                  </a:lnTo>
                  <a:lnTo>
                    <a:pt x="8787" y="13194"/>
                  </a:lnTo>
                  <a:cubicBezTo>
                    <a:pt x="8787" y="13413"/>
                    <a:pt x="8965" y="13591"/>
                    <a:pt x="9184" y="13591"/>
                  </a:cubicBezTo>
                  <a:cubicBezTo>
                    <a:pt x="9406" y="13591"/>
                    <a:pt x="9583" y="13413"/>
                    <a:pt x="9583" y="13194"/>
                  </a:cubicBezTo>
                  <a:lnTo>
                    <a:pt x="9583" y="12768"/>
                  </a:lnTo>
                  <a:lnTo>
                    <a:pt x="10380" y="12768"/>
                  </a:lnTo>
                  <a:lnTo>
                    <a:pt x="10380" y="13194"/>
                  </a:lnTo>
                  <a:cubicBezTo>
                    <a:pt x="10380" y="13413"/>
                    <a:pt x="10557" y="13591"/>
                    <a:pt x="10777" y="13591"/>
                  </a:cubicBezTo>
                  <a:cubicBezTo>
                    <a:pt x="10998" y="13591"/>
                    <a:pt x="11176" y="13413"/>
                    <a:pt x="11176" y="13194"/>
                  </a:cubicBezTo>
                  <a:lnTo>
                    <a:pt x="11176" y="12768"/>
                  </a:lnTo>
                  <a:lnTo>
                    <a:pt x="11972" y="12768"/>
                  </a:lnTo>
                  <a:lnTo>
                    <a:pt x="11972" y="13194"/>
                  </a:lnTo>
                  <a:cubicBezTo>
                    <a:pt x="11972" y="13413"/>
                    <a:pt x="12150" y="13591"/>
                    <a:pt x="12370" y="13591"/>
                  </a:cubicBezTo>
                  <a:cubicBezTo>
                    <a:pt x="12591" y="13591"/>
                    <a:pt x="12769" y="13413"/>
                    <a:pt x="12769" y="13194"/>
                  </a:cubicBezTo>
                  <a:lnTo>
                    <a:pt x="12769" y="12768"/>
                  </a:lnTo>
                  <a:lnTo>
                    <a:pt x="13193" y="12768"/>
                  </a:lnTo>
                  <a:cubicBezTo>
                    <a:pt x="13412" y="12768"/>
                    <a:pt x="13592" y="12590"/>
                    <a:pt x="13592" y="12371"/>
                  </a:cubicBezTo>
                  <a:cubicBezTo>
                    <a:pt x="13592" y="12151"/>
                    <a:pt x="13414" y="11972"/>
                    <a:pt x="13193" y="11972"/>
                  </a:cubicBezTo>
                  <a:lnTo>
                    <a:pt x="1620" y="11972"/>
                  </a:lnTo>
                  <a:lnTo>
                    <a:pt x="1620" y="399"/>
                  </a:lnTo>
                  <a:cubicBezTo>
                    <a:pt x="1620" y="179"/>
                    <a:pt x="1442" y="0"/>
                    <a:pt x="12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07" name="Google Shape;907;p47"/>
            <p:cNvSpPr/>
            <p:nvPr/>
          </p:nvSpPr>
          <p:spPr>
            <a:xfrm>
              <a:off x="4976725" y="2250125"/>
              <a:ext cx="39800" cy="153450"/>
            </a:xfrm>
            <a:custGeom>
              <a:rect b="b" l="l" r="r" t="t"/>
              <a:pathLst>
                <a:path extrusionOk="0" h="6138" w="1592">
                  <a:moveTo>
                    <a:pt x="1592" y="0"/>
                  </a:moveTo>
                  <a:lnTo>
                    <a:pt x="1" y="1593"/>
                  </a:lnTo>
                  <a:lnTo>
                    <a:pt x="1" y="6137"/>
                  </a:lnTo>
                  <a:lnTo>
                    <a:pt x="1592" y="6137"/>
                  </a:lnTo>
                  <a:lnTo>
                    <a:pt x="15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08" name="Google Shape;908;p47"/>
            <p:cNvSpPr/>
            <p:nvPr/>
          </p:nvSpPr>
          <p:spPr>
            <a:xfrm>
              <a:off x="4917000" y="2309850"/>
              <a:ext cx="39850" cy="93725"/>
            </a:xfrm>
            <a:custGeom>
              <a:rect b="b" l="l" r="r" t="t"/>
              <a:pathLst>
                <a:path extrusionOk="0" h="3749" w="1594">
                  <a:moveTo>
                    <a:pt x="1593" y="0"/>
                  </a:moveTo>
                  <a:lnTo>
                    <a:pt x="1" y="1593"/>
                  </a:lnTo>
                  <a:lnTo>
                    <a:pt x="1" y="3748"/>
                  </a:lnTo>
                  <a:lnTo>
                    <a:pt x="1593" y="3748"/>
                  </a:lnTo>
                  <a:lnTo>
                    <a:pt x="15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09" name="Google Shape;909;p47"/>
            <p:cNvSpPr/>
            <p:nvPr/>
          </p:nvSpPr>
          <p:spPr>
            <a:xfrm>
              <a:off x="5036425" y="2184550"/>
              <a:ext cx="59750" cy="219025"/>
            </a:xfrm>
            <a:custGeom>
              <a:rect b="b" l="l" r="r" t="t"/>
              <a:pathLst>
                <a:path extrusionOk="0" h="8761" w="2390">
                  <a:moveTo>
                    <a:pt x="1991" y="1"/>
                  </a:moveTo>
                  <a:cubicBezTo>
                    <a:pt x="1888" y="1"/>
                    <a:pt x="1786" y="42"/>
                    <a:pt x="1710" y="117"/>
                  </a:cubicBezTo>
                  <a:lnTo>
                    <a:pt x="0" y="1827"/>
                  </a:lnTo>
                  <a:lnTo>
                    <a:pt x="0" y="8760"/>
                  </a:lnTo>
                  <a:lnTo>
                    <a:pt x="2389" y="8760"/>
                  </a:lnTo>
                  <a:lnTo>
                    <a:pt x="2389" y="400"/>
                  </a:lnTo>
                  <a:cubicBezTo>
                    <a:pt x="2389" y="239"/>
                    <a:pt x="2293" y="93"/>
                    <a:pt x="2143" y="32"/>
                  </a:cubicBezTo>
                  <a:cubicBezTo>
                    <a:pt x="2094" y="11"/>
                    <a:pt x="2043" y="1"/>
                    <a:pt x="19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10" name="Google Shape;910;p47"/>
            <p:cNvSpPr/>
            <p:nvPr/>
          </p:nvSpPr>
          <p:spPr>
            <a:xfrm>
              <a:off x="4837375" y="2303975"/>
              <a:ext cx="59750" cy="99600"/>
            </a:xfrm>
            <a:custGeom>
              <a:rect b="b" l="l" r="r" t="t"/>
              <a:pathLst>
                <a:path extrusionOk="0" h="3984" w="2390">
                  <a:moveTo>
                    <a:pt x="397" y="1"/>
                  </a:moveTo>
                  <a:cubicBezTo>
                    <a:pt x="346" y="1"/>
                    <a:pt x="295" y="11"/>
                    <a:pt x="246" y="31"/>
                  </a:cubicBezTo>
                  <a:cubicBezTo>
                    <a:pt x="97" y="94"/>
                    <a:pt x="0" y="239"/>
                    <a:pt x="0" y="399"/>
                  </a:cubicBezTo>
                  <a:lnTo>
                    <a:pt x="0" y="3983"/>
                  </a:lnTo>
                  <a:lnTo>
                    <a:pt x="2389" y="3983"/>
                  </a:lnTo>
                  <a:lnTo>
                    <a:pt x="2389" y="1828"/>
                  </a:lnTo>
                  <a:lnTo>
                    <a:pt x="680" y="119"/>
                  </a:lnTo>
                  <a:cubicBezTo>
                    <a:pt x="603" y="42"/>
                    <a:pt x="501" y="1"/>
                    <a:pt x="3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11" name="Google Shape;911;p47"/>
          <p:cNvGrpSpPr/>
          <p:nvPr/>
        </p:nvGrpSpPr>
        <p:grpSpPr>
          <a:xfrm>
            <a:off x="4029550" y="2124175"/>
            <a:ext cx="339775" cy="339775"/>
            <a:chOff x="4029550" y="2124175"/>
            <a:chExt cx="339775" cy="339775"/>
          </a:xfrm>
        </p:grpSpPr>
        <p:sp>
          <p:nvSpPr>
            <p:cNvPr id="912" name="Google Shape;912;p47"/>
            <p:cNvSpPr/>
            <p:nvPr/>
          </p:nvSpPr>
          <p:spPr>
            <a:xfrm>
              <a:off x="4069050" y="2124175"/>
              <a:ext cx="259800" cy="179200"/>
            </a:xfrm>
            <a:custGeom>
              <a:rect b="b" l="l" r="r" t="t"/>
              <a:pathLst>
                <a:path extrusionOk="0" h="7168" w="10392">
                  <a:moveTo>
                    <a:pt x="8401" y="0"/>
                  </a:moveTo>
                  <a:cubicBezTo>
                    <a:pt x="8180" y="0"/>
                    <a:pt x="8002" y="179"/>
                    <a:pt x="8002" y="399"/>
                  </a:cubicBezTo>
                  <a:cubicBezTo>
                    <a:pt x="8002" y="619"/>
                    <a:pt x="8180" y="796"/>
                    <a:pt x="8401" y="796"/>
                  </a:cubicBezTo>
                  <a:lnTo>
                    <a:pt x="9032" y="796"/>
                  </a:lnTo>
                  <a:lnTo>
                    <a:pt x="5215" y="4613"/>
                  </a:lnTo>
                  <a:lnTo>
                    <a:pt x="3903" y="3302"/>
                  </a:lnTo>
                  <a:cubicBezTo>
                    <a:pt x="3826" y="3224"/>
                    <a:pt x="3724" y="3185"/>
                    <a:pt x="3623" y="3185"/>
                  </a:cubicBezTo>
                  <a:cubicBezTo>
                    <a:pt x="3521" y="3185"/>
                    <a:pt x="3419" y="3224"/>
                    <a:pt x="3341" y="3302"/>
                  </a:cubicBezTo>
                  <a:lnTo>
                    <a:pt x="155" y="6488"/>
                  </a:lnTo>
                  <a:cubicBezTo>
                    <a:pt x="1" y="6644"/>
                    <a:pt x="1" y="6894"/>
                    <a:pt x="155" y="7050"/>
                  </a:cubicBezTo>
                  <a:cubicBezTo>
                    <a:pt x="233" y="7128"/>
                    <a:pt x="336" y="7167"/>
                    <a:pt x="437" y="7167"/>
                  </a:cubicBezTo>
                  <a:cubicBezTo>
                    <a:pt x="540" y="7167"/>
                    <a:pt x="642" y="7128"/>
                    <a:pt x="719" y="7050"/>
                  </a:cubicBezTo>
                  <a:lnTo>
                    <a:pt x="3623" y="4147"/>
                  </a:lnTo>
                  <a:lnTo>
                    <a:pt x="4933" y="5458"/>
                  </a:lnTo>
                  <a:cubicBezTo>
                    <a:pt x="5011" y="5536"/>
                    <a:pt x="5113" y="5574"/>
                    <a:pt x="5215" y="5574"/>
                  </a:cubicBezTo>
                  <a:cubicBezTo>
                    <a:pt x="5317" y="5574"/>
                    <a:pt x="5419" y="5536"/>
                    <a:pt x="5496" y="5458"/>
                  </a:cubicBezTo>
                  <a:lnTo>
                    <a:pt x="9595" y="1361"/>
                  </a:lnTo>
                  <a:lnTo>
                    <a:pt x="9595" y="1992"/>
                  </a:lnTo>
                  <a:cubicBezTo>
                    <a:pt x="9595" y="2211"/>
                    <a:pt x="9772" y="2389"/>
                    <a:pt x="9992" y="2389"/>
                  </a:cubicBezTo>
                  <a:cubicBezTo>
                    <a:pt x="10213" y="2389"/>
                    <a:pt x="10391" y="2211"/>
                    <a:pt x="10391" y="1992"/>
                  </a:cubicBezTo>
                  <a:lnTo>
                    <a:pt x="10391" y="399"/>
                  </a:lnTo>
                  <a:cubicBezTo>
                    <a:pt x="10391" y="385"/>
                    <a:pt x="10389" y="372"/>
                    <a:pt x="10389" y="360"/>
                  </a:cubicBezTo>
                  <a:cubicBezTo>
                    <a:pt x="10388" y="354"/>
                    <a:pt x="10386" y="346"/>
                    <a:pt x="10386" y="341"/>
                  </a:cubicBezTo>
                  <a:cubicBezTo>
                    <a:pt x="10385" y="334"/>
                    <a:pt x="10385" y="327"/>
                    <a:pt x="10383" y="321"/>
                  </a:cubicBezTo>
                  <a:cubicBezTo>
                    <a:pt x="10382" y="313"/>
                    <a:pt x="10380" y="305"/>
                    <a:pt x="10379" y="298"/>
                  </a:cubicBezTo>
                  <a:cubicBezTo>
                    <a:pt x="10377" y="293"/>
                    <a:pt x="10375" y="288"/>
                    <a:pt x="10374" y="284"/>
                  </a:cubicBezTo>
                  <a:cubicBezTo>
                    <a:pt x="10372" y="276"/>
                    <a:pt x="10369" y="268"/>
                    <a:pt x="10366" y="260"/>
                  </a:cubicBezTo>
                  <a:cubicBezTo>
                    <a:pt x="10365" y="256"/>
                    <a:pt x="10363" y="251"/>
                    <a:pt x="10361" y="248"/>
                  </a:cubicBezTo>
                  <a:cubicBezTo>
                    <a:pt x="10358" y="238"/>
                    <a:pt x="10354" y="231"/>
                    <a:pt x="10351" y="224"/>
                  </a:cubicBezTo>
                  <a:cubicBezTo>
                    <a:pt x="10347" y="220"/>
                    <a:pt x="10346" y="217"/>
                    <a:pt x="10344" y="212"/>
                  </a:cubicBezTo>
                  <a:cubicBezTo>
                    <a:pt x="10340" y="204"/>
                    <a:pt x="10335" y="195"/>
                    <a:pt x="10330" y="187"/>
                  </a:cubicBezTo>
                  <a:cubicBezTo>
                    <a:pt x="10329" y="184"/>
                    <a:pt x="10327" y="181"/>
                    <a:pt x="10324" y="179"/>
                  </a:cubicBezTo>
                  <a:cubicBezTo>
                    <a:pt x="10318" y="168"/>
                    <a:pt x="10310" y="157"/>
                    <a:pt x="10302" y="148"/>
                  </a:cubicBezTo>
                  <a:cubicBezTo>
                    <a:pt x="10285" y="126"/>
                    <a:pt x="10265" y="108"/>
                    <a:pt x="10245" y="90"/>
                  </a:cubicBezTo>
                  <a:lnTo>
                    <a:pt x="10243" y="90"/>
                  </a:lnTo>
                  <a:cubicBezTo>
                    <a:pt x="10234" y="81"/>
                    <a:pt x="10223" y="75"/>
                    <a:pt x="10213" y="67"/>
                  </a:cubicBezTo>
                  <a:cubicBezTo>
                    <a:pt x="10210" y="65"/>
                    <a:pt x="10207" y="64"/>
                    <a:pt x="10204" y="62"/>
                  </a:cubicBezTo>
                  <a:cubicBezTo>
                    <a:pt x="10196" y="56"/>
                    <a:pt x="10188" y="51"/>
                    <a:pt x="10179" y="47"/>
                  </a:cubicBezTo>
                  <a:cubicBezTo>
                    <a:pt x="10176" y="45"/>
                    <a:pt x="10171" y="44"/>
                    <a:pt x="10168" y="42"/>
                  </a:cubicBezTo>
                  <a:cubicBezTo>
                    <a:pt x="10160" y="37"/>
                    <a:pt x="10153" y="34"/>
                    <a:pt x="10145" y="31"/>
                  </a:cubicBezTo>
                  <a:cubicBezTo>
                    <a:pt x="10140" y="30"/>
                    <a:pt x="10135" y="28"/>
                    <a:pt x="10131" y="25"/>
                  </a:cubicBezTo>
                  <a:cubicBezTo>
                    <a:pt x="10123" y="23"/>
                    <a:pt x="10115" y="20"/>
                    <a:pt x="10107" y="17"/>
                  </a:cubicBezTo>
                  <a:cubicBezTo>
                    <a:pt x="10103" y="16"/>
                    <a:pt x="10098" y="16"/>
                    <a:pt x="10093" y="14"/>
                  </a:cubicBezTo>
                  <a:cubicBezTo>
                    <a:pt x="10086" y="11"/>
                    <a:pt x="10078" y="9"/>
                    <a:pt x="10070" y="8"/>
                  </a:cubicBezTo>
                  <a:cubicBezTo>
                    <a:pt x="10064" y="6"/>
                    <a:pt x="10058" y="6"/>
                    <a:pt x="10051" y="5"/>
                  </a:cubicBezTo>
                  <a:cubicBezTo>
                    <a:pt x="10045" y="5"/>
                    <a:pt x="10039" y="3"/>
                    <a:pt x="10033" y="3"/>
                  </a:cubicBezTo>
                  <a:cubicBezTo>
                    <a:pt x="10019" y="2"/>
                    <a:pt x="10006" y="0"/>
                    <a:pt x="99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13" name="Google Shape;913;p47"/>
            <p:cNvSpPr/>
            <p:nvPr/>
          </p:nvSpPr>
          <p:spPr>
            <a:xfrm>
              <a:off x="4029550" y="2440025"/>
              <a:ext cx="99525" cy="23925"/>
            </a:xfrm>
            <a:custGeom>
              <a:rect b="b" l="l" r="r" t="t"/>
              <a:pathLst>
                <a:path extrusionOk="0" h="957" w="3981">
                  <a:moveTo>
                    <a:pt x="1" y="0"/>
                  </a:moveTo>
                  <a:lnTo>
                    <a:pt x="1" y="558"/>
                  </a:lnTo>
                  <a:cubicBezTo>
                    <a:pt x="1" y="778"/>
                    <a:pt x="178" y="957"/>
                    <a:pt x="398" y="957"/>
                  </a:cubicBezTo>
                  <a:lnTo>
                    <a:pt x="3584" y="957"/>
                  </a:lnTo>
                  <a:cubicBezTo>
                    <a:pt x="3803" y="957"/>
                    <a:pt x="3981" y="778"/>
                    <a:pt x="3981" y="558"/>
                  </a:cubicBezTo>
                  <a:lnTo>
                    <a:pt x="398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14" name="Google Shape;914;p47"/>
            <p:cNvSpPr/>
            <p:nvPr/>
          </p:nvSpPr>
          <p:spPr>
            <a:xfrm>
              <a:off x="4029550" y="2396225"/>
              <a:ext cx="99575" cy="23900"/>
            </a:xfrm>
            <a:custGeom>
              <a:rect b="b" l="l" r="r" t="t"/>
              <a:pathLst>
                <a:path extrusionOk="0" h="956" w="3983">
                  <a:moveTo>
                    <a:pt x="398" y="0"/>
                  </a:moveTo>
                  <a:cubicBezTo>
                    <a:pt x="178" y="0"/>
                    <a:pt x="1" y="180"/>
                    <a:pt x="1" y="399"/>
                  </a:cubicBezTo>
                  <a:lnTo>
                    <a:pt x="1" y="956"/>
                  </a:lnTo>
                  <a:lnTo>
                    <a:pt x="3983" y="956"/>
                  </a:lnTo>
                  <a:lnTo>
                    <a:pt x="3983" y="399"/>
                  </a:lnTo>
                  <a:cubicBezTo>
                    <a:pt x="3983" y="180"/>
                    <a:pt x="3803" y="0"/>
                    <a:pt x="35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15" name="Google Shape;915;p47"/>
            <p:cNvSpPr/>
            <p:nvPr/>
          </p:nvSpPr>
          <p:spPr>
            <a:xfrm>
              <a:off x="4149625" y="2440025"/>
              <a:ext cx="99575" cy="23925"/>
            </a:xfrm>
            <a:custGeom>
              <a:rect b="b" l="l" r="r" t="t"/>
              <a:pathLst>
                <a:path extrusionOk="0" h="957" w="3983">
                  <a:moveTo>
                    <a:pt x="1" y="0"/>
                  </a:moveTo>
                  <a:lnTo>
                    <a:pt x="1" y="558"/>
                  </a:lnTo>
                  <a:cubicBezTo>
                    <a:pt x="1" y="778"/>
                    <a:pt x="180" y="957"/>
                    <a:pt x="400" y="957"/>
                  </a:cubicBezTo>
                  <a:lnTo>
                    <a:pt x="3585" y="957"/>
                  </a:lnTo>
                  <a:cubicBezTo>
                    <a:pt x="3805" y="957"/>
                    <a:pt x="3983" y="778"/>
                    <a:pt x="3983" y="558"/>
                  </a:cubicBezTo>
                  <a:lnTo>
                    <a:pt x="39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16" name="Google Shape;916;p47"/>
            <p:cNvSpPr/>
            <p:nvPr/>
          </p:nvSpPr>
          <p:spPr>
            <a:xfrm>
              <a:off x="4269750" y="2396225"/>
              <a:ext cx="99575" cy="23900"/>
            </a:xfrm>
            <a:custGeom>
              <a:rect b="b" l="l" r="r" t="t"/>
              <a:pathLst>
                <a:path extrusionOk="0" h="956" w="3983">
                  <a:moveTo>
                    <a:pt x="0" y="0"/>
                  </a:moveTo>
                  <a:lnTo>
                    <a:pt x="0" y="956"/>
                  </a:lnTo>
                  <a:lnTo>
                    <a:pt x="3982" y="956"/>
                  </a:lnTo>
                  <a:lnTo>
                    <a:pt x="39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17" name="Google Shape;917;p47"/>
            <p:cNvSpPr/>
            <p:nvPr/>
          </p:nvSpPr>
          <p:spPr>
            <a:xfrm>
              <a:off x="4269750" y="2264850"/>
              <a:ext cx="99575" cy="23900"/>
            </a:xfrm>
            <a:custGeom>
              <a:rect b="b" l="l" r="r" t="t"/>
              <a:pathLst>
                <a:path extrusionOk="0" h="956" w="3983">
                  <a:moveTo>
                    <a:pt x="399" y="0"/>
                  </a:moveTo>
                  <a:cubicBezTo>
                    <a:pt x="180" y="0"/>
                    <a:pt x="0" y="178"/>
                    <a:pt x="0" y="399"/>
                  </a:cubicBezTo>
                  <a:lnTo>
                    <a:pt x="0" y="956"/>
                  </a:lnTo>
                  <a:lnTo>
                    <a:pt x="3982" y="956"/>
                  </a:lnTo>
                  <a:lnTo>
                    <a:pt x="3982" y="399"/>
                  </a:lnTo>
                  <a:cubicBezTo>
                    <a:pt x="3982" y="178"/>
                    <a:pt x="3805" y="0"/>
                    <a:pt x="35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18" name="Google Shape;918;p47"/>
            <p:cNvSpPr/>
            <p:nvPr/>
          </p:nvSpPr>
          <p:spPr>
            <a:xfrm>
              <a:off x="4269750" y="2308650"/>
              <a:ext cx="99575" cy="23900"/>
            </a:xfrm>
            <a:custGeom>
              <a:rect b="b" l="l" r="r" t="t"/>
              <a:pathLst>
                <a:path extrusionOk="0" h="956" w="3983">
                  <a:moveTo>
                    <a:pt x="0" y="0"/>
                  </a:moveTo>
                  <a:lnTo>
                    <a:pt x="0" y="955"/>
                  </a:lnTo>
                  <a:lnTo>
                    <a:pt x="3982" y="955"/>
                  </a:lnTo>
                  <a:lnTo>
                    <a:pt x="39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19" name="Google Shape;919;p47"/>
            <p:cNvSpPr/>
            <p:nvPr/>
          </p:nvSpPr>
          <p:spPr>
            <a:xfrm>
              <a:off x="4269750" y="2352425"/>
              <a:ext cx="99575" cy="23925"/>
            </a:xfrm>
            <a:custGeom>
              <a:rect b="b" l="l" r="r" t="t"/>
              <a:pathLst>
                <a:path extrusionOk="0" h="957" w="3983">
                  <a:moveTo>
                    <a:pt x="0" y="1"/>
                  </a:moveTo>
                  <a:lnTo>
                    <a:pt x="0" y="956"/>
                  </a:lnTo>
                  <a:lnTo>
                    <a:pt x="3982" y="956"/>
                  </a:lnTo>
                  <a:lnTo>
                    <a:pt x="39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20" name="Google Shape;920;p47"/>
            <p:cNvSpPr/>
            <p:nvPr/>
          </p:nvSpPr>
          <p:spPr>
            <a:xfrm>
              <a:off x="4269750" y="2440025"/>
              <a:ext cx="99575" cy="23925"/>
            </a:xfrm>
            <a:custGeom>
              <a:rect b="b" l="l" r="r" t="t"/>
              <a:pathLst>
                <a:path extrusionOk="0" h="957" w="3983">
                  <a:moveTo>
                    <a:pt x="0" y="0"/>
                  </a:moveTo>
                  <a:lnTo>
                    <a:pt x="0" y="558"/>
                  </a:lnTo>
                  <a:cubicBezTo>
                    <a:pt x="0" y="778"/>
                    <a:pt x="178" y="957"/>
                    <a:pt x="399" y="957"/>
                  </a:cubicBezTo>
                  <a:lnTo>
                    <a:pt x="3583" y="957"/>
                  </a:lnTo>
                  <a:cubicBezTo>
                    <a:pt x="3805" y="957"/>
                    <a:pt x="3982" y="778"/>
                    <a:pt x="3982" y="558"/>
                  </a:cubicBezTo>
                  <a:lnTo>
                    <a:pt x="39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21" name="Google Shape;921;p47"/>
            <p:cNvSpPr/>
            <p:nvPr/>
          </p:nvSpPr>
          <p:spPr>
            <a:xfrm>
              <a:off x="4149625" y="2396225"/>
              <a:ext cx="99575" cy="23900"/>
            </a:xfrm>
            <a:custGeom>
              <a:rect b="b" l="l" r="r" t="t"/>
              <a:pathLst>
                <a:path extrusionOk="0" h="956" w="3983">
                  <a:moveTo>
                    <a:pt x="1" y="0"/>
                  </a:moveTo>
                  <a:lnTo>
                    <a:pt x="1" y="956"/>
                  </a:lnTo>
                  <a:lnTo>
                    <a:pt x="3983" y="956"/>
                  </a:lnTo>
                  <a:lnTo>
                    <a:pt x="39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22" name="Google Shape;922;p47"/>
            <p:cNvSpPr/>
            <p:nvPr/>
          </p:nvSpPr>
          <p:spPr>
            <a:xfrm>
              <a:off x="4149625" y="2352425"/>
              <a:ext cx="99575" cy="23925"/>
            </a:xfrm>
            <a:custGeom>
              <a:rect b="b" l="l" r="r" t="t"/>
              <a:pathLst>
                <a:path extrusionOk="0" h="957" w="3983">
                  <a:moveTo>
                    <a:pt x="400" y="1"/>
                  </a:moveTo>
                  <a:cubicBezTo>
                    <a:pt x="180" y="1"/>
                    <a:pt x="1" y="180"/>
                    <a:pt x="1" y="400"/>
                  </a:cubicBezTo>
                  <a:lnTo>
                    <a:pt x="1" y="956"/>
                  </a:lnTo>
                  <a:lnTo>
                    <a:pt x="3983" y="956"/>
                  </a:lnTo>
                  <a:lnTo>
                    <a:pt x="3983" y="400"/>
                  </a:lnTo>
                  <a:cubicBezTo>
                    <a:pt x="3983" y="180"/>
                    <a:pt x="3805" y="1"/>
                    <a:pt x="35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23" name="Google Shape;923;p47"/>
          <p:cNvGrpSpPr/>
          <p:nvPr/>
        </p:nvGrpSpPr>
        <p:grpSpPr>
          <a:xfrm>
            <a:off x="3272400" y="2124175"/>
            <a:ext cx="339800" cy="298650"/>
            <a:chOff x="3272400" y="2124175"/>
            <a:chExt cx="339800" cy="298650"/>
          </a:xfrm>
        </p:grpSpPr>
        <p:sp>
          <p:nvSpPr>
            <p:cNvPr id="924" name="Google Shape;924;p47"/>
            <p:cNvSpPr/>
            <p:nvPr/>
          </p:nvSpPr>
          <p:spPr>
            <a:xfrm>
              <a:off x="3352700" y="2343150"/>
              <a:ext cx="112500" cy="62575"/>
            </a:xfrm>
            <a:custGeom>
              <a:rect b="b" l="l" r="r" t="t"/>
              <a:pathLst>
                <a:path extrusionOk="0" h="2503" w="4500">
                  <a:moveTo>
                    <a:pt x="0" y="1"/>
                  </a:moveTo>
                  <a:cubicBezTo>
                    <a:pt x="0" y="1578"/>
                    <a:pt x="1122" y="2502"/>
                    <a:pt x="2481" y="2502"/>
                  </a:cubicBezTo>
                  <a:cubicBezTo>
                    <a:pt x="2988" y="2502"/>
                    <a:pt x="3483" y="2334"/>
                    <a:pt x="3893" y="2014"/>
                  </a:cubicBezTo>
                  <a:cubicBezTo>
                    <a:pt x="4150" y="1813"/>
                    <a:pt x="4350" y="1561"/>
                    <a:pt x="4499" y="1283"/>
                  </a:cubicBezTo>
                  <a:lnTo>
                    <a:pt x="3711" y="1047"/>
                  </a:lnTo>
                  <a:cubicBezTo>
                    <a:pt x="3625" y="1173"/>
                    <a:pt x="3527" y="1290"/>
                    <a:pt x="3402" y="1386"/>
                  </a:cubicBezTo>
                  <a:cubicBezTo>
                    <a:pt x="3126" y="1603"/>
                    <a:pt x="2788" y="1704"/>
                    <a:pt x="2449" y="1704"/>
                  </a:cubicBezTo>
                  <a:cubicBezTo>
                    <a:pt x="1635" y="1704"/>
                    <a:pt x="811" y="1122"/>
                    <a:pt x="800" y="174"/>
                  </a:cubicBezTo>
                  <a:lnTo>
                    <a:pt x="22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25" name="Google Shape;925;p47"/>
            <p:cNvSpPr/>
            <p:nvPr/>
          </p:nvSpPr>
          <p:spPr>
            <a:xfrm>
              <a:off x="3272400" y="2223700"/>
              <a:ext cx="80325" cy="99575"/>
            </a:xfrm>
            <a:custGeom>
              <a:rect b="b" l="l" r="r" t="t"/>
              <a:pathLst>
                <a:path extrusionOk="0" h="3983" w="3213">
                  <a:moveTo>
                    <a:pt x="1196" y="1"/>
                  </a:moveTo>
                  <a:cubicBezTo>
                    <a:pt x="536" y="1"/>
                    <a:pt x="0" y="537"/>
                    <a:pt x="0" y="1196"/>
                  </a:cubicBezTo>
                  <a:lnTo>
                    <a:pt x="0" y="2787"/>
                  </a:lnTo>
                  <a:cubicBezTo>
                    <a:pt x="0" y="3446"/>
                    <a:pt x="536" y="3983"/>
                    <a:pt x="1196" y="3983"/>
                  </a:cubicBezTo>
                  <a:lnTo>
                    <a:pt x="3212" y="3983"/>
                  </a:lnTo>
                  <a:lnTo>
                    <a:pt x="32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26" name="Google Shape;926;p47"/>
            <p:cNvSpPr/>
            <p:nvPr/>
          </p:nvSpPr>
          <p:spPr>
            <a:xfrm>
              <a:off x="3372600" y="2124175"/>
              <a:ext cx="199125" cy="298650"/>
            </a:xfrm>
            <a:custGeom>
              <a:rect b="b" l="l" r="r" t="t"/>
              <a:pathLst>
                <a:path extrusionOk="0" h="11946" w="7965">
                  <a:moveTo>
                    <a:pt x="7565" y="0"/>
                  </a:moveTo>
                  <a:cubicBezTo>
                    <a:pt x="7345" y="0"/>
                    <a:pt x="7168" y="179"/>
                    <a:pt x="7168" y="399"/>
                  </a:cubicBezTo>
                  <a:lnTo>
                    <a:pt x="7168" y="1696"/>
                  </a:lnTo>
                  <a:lnTo>
                    <a:pt x="1" y="3845"/>
                  </a:lnTo>
                  <a:lnTo>
                    <a:pt x="1" y="8101"/>
                  </a:lnTo>
                  <a:lnTo>
                    <a:pt x="7168" y="10250"/>
                  </a:lnTo>
                  <a:lnTo>
                    <a:pt x="7168" y="11546"/>
                  </a:lnTo>
                  <a:cubicBezTo>
                    <a:pt x="7168" y="11766"/>
                    <a:pt x="7345" y="11945"/>
                    <a:pt x="7565" y="11945"/>
                  </a:cubicBezTo>
                  <a:cubicBezTo>
                    <a:pt x="7785" y="11945"/>
                    <a:pt x="7964" y="11766"/>
                    <a:pt x="7964" y="11546"/>
                  </a:cubicBezTo>
                  <a:lnTo>
                    <a:pt x="7964" y="399"/>
                  </a:lnTo>
                  <a:cubicBezTo>
                    <a:pt x="7964" y="179"/>
                    <a:pt x="7785" y="0"/>
                    <a:pt x="7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27" name="Google Shape;927;p47"/>
            <p:cNvSpPr/>
            <p:nvPr/>
          </p:nvSpPr>
          <p:spPr>
            <a:xfrm>
              <a:off x="3592250" y="2240850"/>
              <a:ext cx="19950" cy="65275"/>
            </a:xfrm>
            <a:custGeom>
              <a:rect b="b" l="l" r="r" t="t"/>
              <a:pathLst>
                <a:path extrusionOk="0" h="2611" w="798">
                  <a:moveTo>
                    <a:pt x="1" y="0"/>
                  </a:moveTo>
                  <a:lnTo>
                    <a:pt x="1" y="2611"/>
                  </a:lnTo>
                  <a:cubicBezTo>
                    <a:pt x="479" y="2352"/>
                    <a:pt x="797" y="1864"/>
                    <a:pt x="797" y="1306"/>
                  </a:cubicBezTo>
                  <a:cubicBezTo>
                    <a:pt x="797" y="747"/>
                    <a:pt x="479" y="259"/>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28" name="Google Shape;928;p47"/>
          <p:cNvGrpSpPr/>
          <p:nvPr/>
        </p:nvGrpSpPr>
        <p:grpSpPr>
          <a:xfrm>
            <a:off x="2515275" y="2124175"/>
            <a:ext cx="339750" cy="339775"/>
            <a:chOff x="2515275" y="2124175"/>
            <a:chExt cx="339750" cy="339775"/>
          </a:xfrm>
        </p:grpSpPr>
        <p:sp>
          <p:nvSpPr>
            <p:cNvPr id="929" name="Google Shape;929;p47"/>
            <p:cNvSpPr/>
            <p:nvPr/>
          </p:nvSpPr>
          <p:spPr>
            <a:xfrm>
              <a:off x="2575650" y="2403500"/>
              <a:ext cx="219000" cy="60450"/>
            </a:xfrm>
            <a:custGeom>
              <a:rect b="b" l="l" r="r" t="t"/>
              <a:pathLst>
                <a:path extrusionOk="0" h="2418" w="8760">
                  <a:moveTo>
                    <a:pt x="1195" y="1"/>
                  </a:moveTo>
                  <a:cubicBezTo>
                    <a:pt x="975" y="1"/>
                    <a:pt x="797" y="180"/>
                    <a:pt x="797" y="400"/>
                  </a:cubicBezTo>
                  <a:lnTo>
                    <a:pt x="797" y="1622"/>
                  </a:lnTo>
                  <a:lnTo>
                    <a:pt x="398" y="1622"/>
                  </a:lnTo>
                  <a:cubicBezTo>
                    <a:pt x="179" y="1622"/>
                    <a:pt x="1" y="1799"/>
                    <a:pt x="1" y="2019"/>
                  </a:cubicBezTo>
                  <a:cubicBezTo>
                    <a:pt x="1" y="2239"/>
                    <a:pt x="179" y="2418"/>
                    <a:pt x="398" y="2418"/>
                  </a:cubicBezTo>
                  <a:lnTo>
                    <a:pt x="8362" y="2418"/>
                  </a:lnTo>
                  <a:cubicBezTo>
                    <a:pt x="8582" y="2418"/>
                    <a:pt x="8759" y="2239"/>
                    <a:pt x="8759" y="2019"/>
                  </a:cubicBezTo>
                  <a:cubicBezTo>
                    <a:pt x="8759" y="1799"/>
                    <a:pt x="8582" y="1622"/>
                    <a:pt x="8362" y="1622"/>
                  </a:cubicBezTo>
                  <a:lnTo>
                    <a:pt x="7963" y="1622"/>
                  </a:lnTo>
                  <a:lnTo>
                    <a:pt x="7963" y="400"/>
                  </a:lnTo>
                  <a:cubicBezTo>
                    <a:pt x="7963" y="180"/>
                    <a:pt x="7785" y="1"/>
                    <a:pt x="75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30" name="Google Shape;930;p47"/>
            <p:cNvSpPr/>
            <p:nvPr/>
          </p:nvSpPr>
          <p:spPr>
            <a:xfrm>
              <a:off x="2515275" y="2124175"/>
              <a:ext cx="339750" cy="259500"/>
            </a:xfrm>
            <a:custGeom>
              <a:rect b="b" l="l" r="r" t="t"/>
              <a:pathLst>
                <a:path extrusionOk="0" h="10380" w="13590">
                  <a:moveTo>
                    <a:pt x="1194" y="0"/>
                  </a:moveTo>
                  <a:cubicBezTo>
                    <a:pt x="536" y="0"/>
                    <a:pt x="0" y="536"/>
                    <a:pt x="0" y="1195"/>
                  </a:cubicBezTo>
                  <a:lnTo>
                    <a:pt x="0" y="1802"/>
                  </a:lnTo>
                  <a:cubicBezTo>
                    <a:pt x="0" y="2783"/>
                    <a:pt x="339" y="3748"/>
                    <a:pt x="953" y="4515"/>
                  </a:cubicBezTo>
                  <a:cubicBezTo>
                    <a:pt x="1476" y="5171"/>
                    <a:pt x="2174" y="5657"/>
                    <a:pt x="2971" y="5922"/>
                  </a:cubicBezTo>
                  <a:lnTo>
                    <a:pt x="3393" y="6064"/>
                  </a:lnTo>
                  <a:cubicBezTo>
                    <a:pt x="3884" y="6862"/>
                    <a:pt x="4652" y="7477"/>
                    <a:pt x="5575" y="7769"/>
                  </a:cubicBezTo>
                  <a:lnTo>
                    <a:pt x="5575" y="8387"/>
                  </a:lnTo>
                  <a:cubicBezTo>
                    <a:pt x="5575" y="8607"/>
                    <a:pt x="5396" y="8786"/>
                    <a:pt x="5176" y="8786"/>
                  </a:cubicBezTo>
                  <a:cubicBezTo>
                    <a:pt x="4518" y="8786"/>
                    <a:pt x="3982" y="9322"/>
                    <a:pt x="3982" y="9980"/>
                  </a:cubicBezTo>
                  <a:lnTo>
                    <a:pt x="3982" y="10379"/>
                  </a:lnTo>
                  <a:lnTo>
                    <a:pt x="9608" y="10379"/>
                  </a:lnTo>
                  <a:lnTo>
                    <a:pt x="9608" y="9980"/>
                  </a:lnTo>
                  <a:cubicBezTo>
                    <a:pt x="9608" y="9322"/>
                    <a:pt x="9074" y="8786"/>
                    <a:pt x="8414" y="8786"/>
                  </a:cubicBezTo>
                  <a:cubicBezTo>
                    <a:pt x="8195" y="8786"/>
                    <a:pt x="8017" y="8607"/>
                    <a:pt x="8017" y="8387"/>
                  </a:cubicBezTo>
                  <a:lnTo>
                    <a:pt x="8017" y="7769"/>
                  </a:lnTo>
                  <a:cubicBezTo>
                    <a:pt x="8940" y="7477"/>
                    <a:pt x="9706" y="6862"/>
                    <a:pt x="10197" y="6064"/>
                  </a:cubicBezTo>
                  <a:lnTo>
                    <a:pt x="10619" y="5922"/>
                  </a:lnTo>
                  <a:cubicBezTo>
                    <a:pt x="11416" y="5657"/>
                    <a:pt x="12114" y="5171"/>
                    <a:pt x="12638" y="4515"/>
                  </a:cubicBezTo>
                  <a:cubicBezTo>
                    <a:pt x="13252" y="3748"/>
                    <a:pt x="13590" y="2783"/>
                    <a:pt x="13590" y="1802"/>
                  </a:cubicBezTo>
                  <a:lnTo>
                    <a:pt x="13590" y="1195"/>
                  </a:lnTo>
                  <a:cubicBezTo>
                    <a:pt x="13590" y="536"/>
                    <a:pt x="13054" y="0"/>
                    <a:pt x="123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31" name="Google Shape;931;p47"/>
            <p:cNvSpPr/>
            <p:nvPr/>
          </p:nvSpPr>
          <p:spPr>
            <a:xfrm>
              <a:off x="2535175" y="2144075"/>
              <a:ext cx="54075" cy="106550"/>
            </a:xfrm>
            <a:custGeom>
              <a:rect b="b" l="l" r="r" t="t"/>
              <a:pathLst>
                <a:path extrusionOk="0" h="4262" w="2163">
                  <a:moveTo>
                    <a:pt x="398" y="0"/>
                  </a:moveTo>
                  <a:cubicBezTo>
                    <a:pt x="178" y="0"/>
                    <a:pt x="1" y="180"/>
                    <a:pt x="1" y="399"/>
                  </a:cubicBezTo>
                  <a:lnTo>
                    <a:pt x="1" y="1006"/>
                  </a:lnTo>
                  <a:cubicBezTo>
                    <a:pt x="1" y="1808"/>
                    <a:pt x="277" y="2595"/>
                    <a:pt x="778" y="3222"/>
                  </a:cubicBezTo>
                  <a:cubicBezTo>
                    <a:pt x="1146" y="3681"/>
                    <a:pt x="1623" y="4032"/>
                    <a:pt x="2162" y="4261"/>
                  </a:cubicBezTo>
                  <a:cubicBezTo>
                    <a:pt x="2106" y="4062"/>
                    <a:pt x="2064" y="3857"/>
                    <a:pt x="2041" y="3647"/>
                  </a:cubicBezTo>
                  <a:lnTo>
                    <a:pt x="16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32" name="Google Shape;932;p47"/>
            <p:cNvSpPr/>
            <p:nvPr/>
          </p:nvSpPr>
          <p:spPr>
            <a:xfrm>
              <a:off x="2634675" y="2164425"/>
              <a:ext cx="100950" cy="93450"/>
            </a:xfrm>
            <a:custGeom>
              <a:rect b="b" l="l" r="r" t="t"/>
              <a:pathLst>
                <a:path extrusionOk="0" h="3738" w="4038">
                  <a:moveTo>
                    <a:pt x="2019" y="0"/>
                  </a:moveTo>
                  <a:cubicBezTo>
                    <a:pt x="1875" y="0"/>
                    <a:pt x="1732" y="68"/>
                    <a:pt x="1664" y="202"/>
                  </a:cubicBezTo>
                  <a:lnTo>
                    <a:pt x="1266" y="989"/>
                  </a:lnTo>
                  <a:lnTo>
                    <a:pt x="370" y="1117"/>
                  </a:lnTo>
                  <a:cubicBezTo>
                    <a:pt x="219" y="1138"/>
                    <a:pt x="94" y="1245"/>
                    <a:pt x="48" y="1390"/>
                  </a:cubicBezTo>
                  <a:cubicBezTo>
                    <a:pt x="1" y="1535"/>
                    <a:pt x="41" y="1694"/>
                    <a:pt x="152" y="1800"/>
                  </a:cubicBezTo>
                  <a:lnTo>
                    <a:pt x="794" y="2411"/>
                  </a:lnTo>
                  <a:lnTo>
                    <a:pt x="643" y="3271"/>
                  </a:lnTo>
                  <a:cubicBezTo>
                    <a:pt x="617" y="3419"/>
                    <a:pt x="677" y="3570"/>
                    <a:pt x="799" y="3659"/>
                  </a:cubicBezTo>
                  <a:cubicBezTo>
                    <a:pt x="869" y="3711"/>
                    <a:pt x="952" y="3737"/>
                    <a:pt x="1035" y="3737"/>
                  </a:cubicBezTo>
                  <a:cubicBezTo>
                    <a:pt x="1097" y="3737"/>
                    <a:pt x="1159" y="3723"/>
                    <a:pt x="1217" y="3693"/>
                  </a:cubicBezTo>
                  <a:lnTo>
                    <a:pt x="2019" y="3280"/>
                  </a:lnTo>
                  <a:lnTo>
                    <a:pt x="2822" y="3693"/>
                  </a:lnTo>
                  <a:cubicBezTo>
                    <a:pt x="2879" y="3723"/>
                    <a:pt x="2941" y="3738"/>
                    <a:pt x="3003" y="3738"/>
                  </a:cubicBezTo>
                  <a:cubicBezTo>
                    <a:pt x="3086" y="3738"/>
                    <a:pt x="3169" y="3711"/>
                    <a:pt x="3239" y="3659"/>
                  </a:cubicBezTo>
                  <a:cubicBezTo>
                    <a:pt x="3361" y="3570"/>
                    <a:pt x="3422" y="3419"/>
                    <a:pt x="3395" y="3271"/>
                  </a:cubicBezTo>
                  <a:lnTo>
                    <a:pt x="3244" y="2411"/>
                  </a:lnTo>
                  <a:lnTo>
                    <a:pt x="3886" y="1800"/>
                  </a:lnTo>
                  <a:cubicBezTo>
                    <a:pt x="3997" y="1694"/>
                    <a:pt x="4037" y="1535"/>
                    <a:pt x="3992" y="1390"/>
                  </a:cubicBezTo>
                  <a:cubicBezTo>
                    <a:pt x="3945" y="1245"/>
                    <a:pt x="3819" y="1139"/>
                    <a:pt x="3668" y="1117"/>
                  </a:cubicBezTo>
                  <a:lnTo>
                    <a:pt x="2773" y="989"/>
                  </a:lnTo>
                  <a:lnTo>
                    <a:pt x="2374" y="202"/>
                  </a:lnTo>
                  <a:cubicBezTo>
                    <a:pt x="2307" y="68"/>
                    <a:pt x="2163" y="0"/>
                    <a:pt x="2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33" name="Google Shape;933;p47"/>
            <p:cNvSpPr/>
            <p:nvPr/>
          </p:nvSpPr>
          <p:spPr>
            <a:xfrm>
              <a:off x="2781050" y="2144075"/>
              <a:ext cx="54075" cy="106550"/>
            </a:xfrm>
            <a:custGeom>
              <a:rect b="b" l="l" r="r" t="t"/>
              <a:pathLst>
                <a:path extrusionOk="0" h="4262" w="2163">
                  <a:moveTo>
                    <a:pt x="528" y="0"/>
                  </a:moveTo>
                  <a:lnTo>
                    <a:pt x="123" y="3647"/>
                  </a:lnTo>
                  <a:cubicBezTo>
                    <a:pt x="99" y="3857"/>
                    <a:pt x="57" y="4062"/>
                    <a:pt x="1" y="4261"/>
                  </a:cubicBezTo>
                  <a:cubicBezTo>
                    <a:pt x="540" y="4032"/>
                    <a:pt x="1017" y="3681"/>
                    <a:pt x="1385" y="3222"/>
                  </a:cubicBezTo>
                  <a:cubicBezTo>
                    <a:pt x="1887" y="2595"/>
                    <a:pt x="2162" y="1808"/>
                    <a:pt x="2162" y="1006"/>
                  </a:cubicBezTo>
                  <a:lnTo>
                    <a:pt x="2162" y="399"/>
                  </a:lnTo>
                  <a:cubicBezTo>
                    <a:pt x="2162" y="180"/>
                    <a:pt x="1983" y="0"/>
                    <a:pt x="1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34" name="Google Shape;934;p47"/>
            <p:cNvSpPr/>
            <p:nvPr/>
          </p:nvSpPr>
          <p:spPr>
            <a:xfrm>
              <a:off x="2667075" y="2196000"/>
              <a:ext cx="36125" cy="33925"/>
            </a:xfrm>
            <a:custGeom>
              <a:rect b="b" l="l" r="r" t="t"/>
              <a:pathLst>
                <a:path extrusionOk="0" h="1357" w="1445">
                  <a:moveTo>
                    <a:pt x="723" y="1"/>
                  </a:moveTo>
                  <a:lnTo>
                    <a:pt x="586" y="272"/>
                  </a:lnTo>
                  <a:cubicBezTo>
                    <a:pt x="527" y="387"/>
                    <a:pt x="416" y="468"/>
                    <a:pt x="287" y="485"/>
                  </a:cubicBezTo>
                  <a:lnTo>
                    <a:pt x="0" y="526"/>
                  </a:lnTo>
                  <a:lnTo>
                    <a:pt x="201" y="718"/>
                  </a:lnTo>
                  <a:cubicBezTo>
                    <a:pt x="298" y="810"/>
                    <a:pt x="341" y="944"/>
                    <a:pt x="318" y="1075"/>
                  </a:cubicBezTo>
                  <a:lnTo>
                    <a:pt x="270" y="1357"/>
                  </a:lnTo>
                  <a:lnTo>
                    <a:pt x="541" y="1216"/>
                  </a:lnTo>
                  <a:cubicBezTo>
                    <a:pt x="598" y="1187"/>
                    <a:pt x="661" y="1173"/>
                    <a:pt x="724" y="1173"/>
                  </a:cubicBezTo>
                  <a:cubicBezTo>
                    <a:pt x="786" y="1173"/>
                    <a:pt x="849" y="1187"/>
                    <a:pt x="905" y="1216"/>
                  </a:cubicBezTo>
                  <a:lnTo>
                    <a:pt x="1177" y="1357"/>
                  </a:lnTo>
                  <a:lnTo>
                    <a:pt x="1127" y="1075"/>
                  </a:lnTo>
                  <a:cubicBezTo>
                    <a:pt x="1103" y="944"/>
                    <a:pt x="1149" y="810"/>
                    <a:pt x="1245" y="718"/>
                  </a:cubicBezTo>
                  <a:lnTo>
                    <a:pt x="1445" y="526"/>
                  </a:lnTo>
                  <a:lnTo>
                    <a:pt x="1159" y="485"/>
                  </a:lnTo>
                  <a:cubicBezTo>
                    <a:pt x="1030" y="468"/>
                    <a:pt x="918" y="387"/>
                    <a:pt x="860" y="272"/>
                  </a:cubicBezTo>
                  <a:lnTo>
                    <a:pt x="72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35" name="Google Shape;935;p47"/>
          <p:cNvGrpSpPr/>
          <p:nvPr/>
        </p:nvGrpSpPr>
        <p:grpSpPr>
          <a:xfrm>
            <a:off x="1758775" y="2123500"/>
            <a:ext cx="339125" cy="339125"/>
            <a:chOff x="1758775" y="2123500"/>
            <a:chExt cx="339125" cy="339125"/>
          </a:xfrm>
        </p:grpSpPr>
        <p:sp>
          <p:nvSpPr>
            <p:cNvPr id="936" name="Google Shape;936;p47"/>
            <p:cNvSpPr/>
            <p:nvPr/>
          </p:nvSpPr>
          <p:spPr>
            <a:xfrm>
              <a:off x="1918400" y="2183775"/>
              <a:ext cx="19900" cy="19900"/>
            </a:xfrm>
            <a:custGeom>
              <a:rect b="b" l="l" r="r" t="t"/>
              <a:pathLst>
                <a:path extrusionOk="0" h="796" w="796">
                  <a:moveTo>
                    <a:pt x="398" y="0"/>
                  </a:moveTo>
                  <a:cubicBezTo>
                    <a:pt x="179" y="0"/>
                    <a:pt x="0" y="180"/>
                    <a:pt x="0" y="398"/>
                  </a:cubicBezTo>
                  <a:cubicBezTo>
                    <a:pt x="0" y="618"/>
                    <a:pt x="179" y="795"/>
                    <a:pt x="398" y="795"/>
                  </a:cubicBezTo>
                  <a:cubicBezTo>
                    <a:pt x="616" y="795"/>
                    <a:pt x="795" y="618"/>
                    <a:pt x="795" y="398"/>
                  </a:cubicBezTo>
                  <a:cubicBezTo>
                    <a:pt x="795" y="180"/>
                    <a:pt x="616" y="0"/>
                    <a:pt x="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37" name="Google Shape;937;p47"/>
            <p:cNvSpPr/>
            <p:nvPr/>
          </p:nvSpPr>
          <p:spPr>
            <a:xfrm>
              <a:off x="1898525" y="2263250"/>
              <a:ext cx="59625" cy="79500"/>
            </a:xfrm>
            <a:custGeom>
              <a:rect b="b" l="l" r="r" t="t"/>
              <a:pathLst>
                <a:path extrusionOk="0" h="3180" w="2385">
                  <a:moveTo>
                    <a:pt x="0" y="1"/>
                  </a:moveTo>
                  <a:lnTo>
                    <a:pt x="0" y="3180"/>
                  </a:lnTo>
                  <a:lnTo>
                    <a:pt x="2385" y="3180"/>
                  </a:lnTo>
                  <a:lnTo>
                    <a:pt x="238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38" name="Google Shape;938;p47"/>
            <p:cNvSpPr/>
            <p:nvPr/>
          </p:nvSpPr>
          <p:spPr>
            <a:xfrm>
              <a:off x="2017750" y="2263250"/>
              <a:ext cx="60300" cy="79500"/>
            </a:xfrm>
            <a:custGeom>
              <a:rect b="b" l="l" r="r" t="t"/>
              <a:pathLst>
                <a:path extrusionOk="0" h="3180" w="2412">
                  <a:moveTo>
                    <a:pt x="0" y="1"/>
                  </a:moveTo>
                  <a:lnTo>
                    <a:pt x="0" y="3180"/>
                  </a:lnTo>
                  <a:lnTo>
                    <a:pt x="2411" y="3180"/>
                  </a:lnTo>
                  <a:lnTo>
                    <a:pt x="24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39" name="Google Shape;939;p47"/>
            <p:cNvSpPr/>
            <p:nvPr/>
          </p:nvSpPr>
          <p:spPr>
            <a:xfrm>
              <a:off x="1778650" y="2263250"/>
              <a:ext cx="60300" cy="79500"/>
            </a:xfrm>
            <a:custGeom>
              <a:rect b="b" l="l" r="r" t="t"/>
              <a:pathLst>
                <a:path extrusionOk="0" h="3180" w="2412">
                  <a:moveTo>
                    <a:pt x="0" y="1"/>
                  </a:moveTo>
                  <a:lnTo>
                    <a:pt x="0" y="3180"/>
                  </a:lnTo>
                  <a:lnTo>
                    <a:pt x="2411" y="3180"/>
                  </a:lnTo>
                  <a:lnTo>
                    <a:pt x="24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40" name="Google Shape;940;p47"/>
            <p:cNvSpPr/>
            <p:nvPr/>
          </p:nvSpPr>
          <p:spPr>
            <a:xfrm>
              <a:off x="1855000" y="2362600"/>
              <a:ext cx="146675" cy="100025"/>
            </a:xfrm>
            <a:custGeom>
              <a:rect b="b" l="l" r="r" t="t"/>
              <a:pathLst>
                <a:path extrusionOk="0" h="4001" w="5867">
                  <a:moveTo>
                    <a:pt x="1988" y="1"/>
                  </a:moveTo>
                  <a:lnTo>
                    <a:pt x="1" y="4001"/>
                  </a:lnTo>
                  <a:lnTo>
                    <a:pt x="5867" y="4001"/>
                  </a:lnTo>
                  <a:lnTo>
                    <a:pt x="388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41" name="Google Shape;941;p47"/>
            <p:cNvSpPr/>
            <p:nvPr/>
          </p:nvSpPr>
          <p:spPr>
            <a:xfrm>
              <a:off x="1974225" y="2362600"/>
              <a:ext cx="103825" cy="40425"/>
            </a:xfrm>
            <a:custGeom>
              <a:rect b="b" l="l" r="r" t="t"/>
              <a:pathLst>
                <a:path extrusionOk="0" h="1617" w="4153">
                  <a:moveTo>
                    <a:pt x="1" y="1"/>
                  </a:moveTo>
                  <a:lnTo>
                    <a:pt x="795" y="1617"/>
                  </a:lnTo>
                  <a:lnTo>
                    <a:pt x="4152" y="1617"/>
                  </a:lnTo>
                  <a:lnTo>
                    <a:pt x="415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42" name="Google Shape;942;p47"/>
            <p:cNvSpPr/>
            <p:nvPr/>
          </p:nvSpPr>
          <p:spPr>
            <a:xfrm>
              <a:off x="1778650" y="2362600"/>
              <a:ext cx="103800" cy="40425"/>
            </a:xfrm>
            <a:custGeom>
              <a:rect b="b" l="l" r="r" t="t"/>
              <a:pathLst>
                <a:path extrusionOk="0" h="1617" w="4152">
                  <a:moveTo>
                    <a:pt x="0" y="1"/>
                  </a:moveTo>
                  <a:lnTo>
                    <a:pt x="0" y="1617"/>
                  </a:lnTo>
                  <a:lnTo>
                    <a:pt x="3359" y="1617"/>
                  </a:lnTo>
                  <a:lnTo>
                    <a:pt x="415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43" name="Google Shape;943;p47"/>
            <p:cNvSpPr/>
            <p:nvPr/>
          </p:nvSpPr>
          <p:spPr>
            <a:xfrm>
              <a:off x="2004000" y="2422875"/>
              <a:ext cx="93900" cy="39750"/>
            </a:xfrm>
            <a:custGeom>
              <a:rect b="b" l="l" r="r" t="t"/>
              <a:pathLst>
                <a:path extrusionOk="0" h="1590" w="3756">
                  <a:moveTo>
                    <a:pt x="0" y="0"/>
                  </a:moveTo>
                  <a:lnTo>
                    <a:pt x="795" y="1590"/>
                  </a:lnTo>
                  <a:lnTo>
                    <a:pt x="3359" y="1590"/>
                  </a:lnTo>
                  <a:cubicBezTo>
                    <a:pt x="3577" y="1590"/>
                    <a:pt x="3756" y="1411"/>
                    <a:pt x="3756" y="1193"/>
                  </a:cubicBezTo>
                  <a:lnTo>
                    <a:pt x="3756" y="398"/>
                  </a:lnTo>
                  <a:cubicBezTo>
                    <a:pt x="3756" y="178"/>
                    <a:pt x="3577" y="0"/>
                    <a:pt x="33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44" name="Google Shape;944;p47"/>
            <p:cNvSpPr/>
            <p:nvPr/>
          </p:nvSpPr>
          <p:spPr>
            <a:xfrm>
              <a:off x="1758775" y="2422875"/>
              <a:ext cx="93875" cy="39750"/>
            </a:xfrm>
            <a:custGeom>
              <a:rect b="b" l="l" r="r" t="t"/>
              <a:pathLst>
                <a:path extrusionOk="0" h="1590" w="3755">
                  <a:moveTo>
                    <a:pt x="398" y="0"/>
                  </a:moveTo>
                  <a:cubicBezTo>
                    <a:pt x="178" y="0"/>
                    <a:pt x="0" y="178"/>
                    <a:pt x="0" y="398"/>
                  </a:cubicBezTo>
                  <a:lnTo>
                    <a:pt x="0" y="1193"/>
                  </a:lnTo>
                  <a:cubicBezTo>
                    <a:pt x="0" y="1411"/>
                    <a:pt x="180" y="1590"/>
                    <a:pt x="398" y="1590"/>
                  </a:cubicBezTo>
                  <a:lnTo>
                    <a:pt x="2961" y="1590"/>
                  </a:lnTo>
                  <a:lnTo>
                    <a:pt x="37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45" name="Google Shape;945;p47"/>
            <p:cNvSpPr/>
            <p:nvPr/>
          </p:nvSpPr>
          <p:spPr>
            <a:xfrm>
              <a:off x="1758800" y="2123500"/>
              <a:ext cx="339100" cy="119900"/>
            </a:xfrm>
            <a:custGeom>
              <a:rect b="b" l="l" r="r" t="t"/>
              <a:pathLst>
                <a:path extrusionOk="0" h="4796" w="13564">
                  <a:moveTo>
                    <a:pt x="6782" y="1617"/>
                  </a:moveTo>
                  <a:cubicBezTo>
                    <a:pt x="7439" y="1617"/>
                    <a:pt x="7974" y="2151"/>
                    <a:pt x="7974" y="2809"/>
                  </a:cubicBezTo>
                  <a:cubicBezTo>
                    <a:pt x="7974" y="3466"/>
                    <a:pt x="7439" y="4001"/>
                    <a:pt x="6782" y="4001"/>
                  </a:cubicBezTo>
                  <a:cubicBezTo>
                    <a:pt x="6124" y="4001"/>
                    <a:pt x="5589" y="3466"/>
                    <a:pt x="5589" y="2809"/>
                  </a:cubicBezTo>
                  <a:cubicBezTo>
                    <a:pt x="5589" y="2153"/>
                    <a:pt x="6124" y="1617"/>
                    <a:pt x="6782" y="1617"/>
                  </a:cubicBezTo>
                  <a:close/>
                  <a:moveTo>
                    <a:pt x="6782" y="1"/>
                  </a:moveTo>
                  <a:cubicBezTo>
                    <a:pt x="6721" y="1"/>
                    <a:pt x="6660" y="15"/>
                    <a:pt x="6604" y="43"/>
                  </a:cubicBezTo>
                  <a:lnTo>
                    <a:pt x="221" y="3248"/>
                  </a:lnTo>
                  <a:cubicBezTo>
                    <a:pt x="85" y="3315"/>
                    <a:pt x="1" y="3454"/>
                    <a:pt x="1" y="3604"/>
                  </a:cubicBezTo>
                  <a:lnTo>
                    <a:pt x="1" y="4398"/>
                  </a:lnTo>
                  <a:cubicBezTo>
                    <a:pt x="1" y="4618"/>
                    <a:pt x="179" y="4796"/>
                    <a:pt x="398" y="4796"/>
                  </a:cubicBezTo>
                  <a:lnTo>
                    <a:pt x="13167" y="4796"/>
                  </a:lnTo>
                  <a:cubicBezTo>
                    <a:pt x="13385" y="4796"/>
                    <a:pt x="13564" y="4618"/>
                    <a:pt x="13564" y="4398"/>
                  </a:cubicBezTo>
                  <a:lnTo>
                    <a:pt x="13564" y="3604"/>
                  </a:lnTo>
                  <a:cubicBezTo>
                    <a:pt x="13564" y="3454"/>
                    <a:pt x="13478" y="3315"/>
                    <a:pt x="13344" y="3248"/>
                  </a:cubicBezTo>
                  <a:lnTo>
                    <a:pt x="6959" y="43"/>
                  </a:lnTo>
                  <a:cubicBezTo>
                    <a:pt x="6903" y="15"/>
                    <a:pt x="6842" y="1"/>
                    <a:pt x="67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46" name="Google Shape;946;p47"/>
          <p:cNvGrpSpPr/>
          <p:nvPr/>
        </p:nvGrpSpPr>
        <p:grpSpPr>
          <a:xfrm>
            <a:off x="1001000" y="2124175"/>
            <a:ext cx="339750" cy="339775"/>
            <a:chOff x="1001000" y="2124175"/>
            <a:chExt cx="339750" cy="339775"/>
          </a:xfrm>
        </p:grpSpPr>
        <p:sp>
          <p:nvSpPr>
            <p:cNvPr id="947" name="Google Shape;947;p47"/>
            <p:cNvSpPr/>
            <p:nvPr/>
          </p:nvSpPr>
          <p:spPr>
            <a:xfrm>
              <a:off x="1001000" y="2343150"/>
              <a:ext cx="339750" cy="120800"/>
            </a:xfrm>
            <a:custGeom>
              <a:rect b="b" l="l" r="r" t="t"/>
              <a:pathLst>
                <a:path extrusionOk="0" h="4832" w="13590">
                  <a:moveTo>
                    <a:pt x="0" y="1"/>
                  </a:moveTo>
                  <a:lnTo>
                    <a:pt x="0" y="1195"/>
                  </a:lnTo>
                  <a:cubicBezTo>
                    <a:pt x="0" y="1854"/>
                    <a:pt x="536" y="2390"/>
                    <a:pt x="1194" y="2390"/>
                  </a:cubicBezTo>
                  <a:lnTo>
                    <a:pt x="5447" y="2390"/>
                  </a:lnTo>
                  <a:lnTo>
                    <a:pt x="4915" y="4036"/>
                  </a:lnTo>
                  <a:lnTo>
                    <a:pt x="3609" y="4036"/>
                  </a:lnTo>
                  <a:cubicBezTo>
                    <a:pt x="3390" y="4036"/>
                    <a:pt x="3212" y="4213"/>
                    <a:pt x="3212" y="4433"/>
                  </a:cubicBezTo>
                  <a:cubicBezTo>
                    <a:pt x="3212" y="4653"/>
                    <a:pt x="3390" y="4832"/>
                    <a:pt x="3609" y="4832"/>
                  </a:cubicBezTo>
                  <a:lnTo>
                    <a:pt x="9980" y="4832"/>
                  </a:lnTo>
                  <a:cubicBezTo>
                    <a:pt x="10200" y="4832"/>
                    <a:pt x="10378" y="4653"/>
                    <a:pt x="10378" y="4433"/>
                  </a:cubicBezTo>
                  <a:cubicBezTo>
                    <a:pt x="10378" y="4213"/>
                    <a:pt x="10200" y="4036"/>
                    <a:pt x="9980" y="4036"/>
                  </a:cubicBezTo>
                  <a:lnTo>
                    <a:pt x="8674" y="4036"/>
                  </a:lnTo>
                  <a:lnTo>
                    <a:pt x="8144" y="2390"/>
                  </a:lnTo>
                  <a:lnTo>
                    <a:pt x="12396" y="2390"/>
                  </a:lnTo>
                  <a:cubicBezTo>
                    <a:pt x="13053" y="2390"/>
                    <a:pt x="13589" y="1854"/>
                    <a:pt x="13589" y="1195"/>
                  </a:cubicBezTo>
                  <a:lnTo>
                    <a:pt x="135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48" name="Google Shape;948;p47"/>
            <p:cNvSpPr/>
            <p:nvPr/>
          </p:nvSpPr>
          <p:spPr>
            <a:xfrm>
              <a:off x="1150950" y="2363075"/>
              <a:ext cx="39850" cy="19925"/>
            </a:xfrm>
            <a:custGeom>
              <a:rect b="b" l="l" r="r" t="t"/>
              <a:pathLst>
                <a:path extrusionOk="0" h="797" w="1594">
                  <a:moveTo>
                    <a:pt x="399" y="0"/>
                  </a:moveTo>
                  <a:cubicBezTo>
                    <a:pt x="178" y="0"/>
                    <a:pt x="0" y="178"/>
                    <a:pt x="0" y="398"/>
                  </a:cubicBezTo>
                  <a:cubicBezTo>
                    <a:pt x="0" y="619"/>
                    <a:pt x="180" y="797"/>
                    <a:pt x="399" y="797"/>
                  </a:cubicBezTo>
                  <a:lnTo>
                    <a:pt x="1196" y="797"/>
                  </a:lnTo>
                  <a:cubicBezTo>
                    <a:pt x="1415" y="797"/>
                    <a:pt x="1593" y="619"/>
                    <a:pt x="1593" y="398"/>
                  </a:cubicBezTo>
                  <a:cubicBezTo>
                    <a:pt x="1593" y="178"/>
                    <a:pt x="1415" y="0"/>
                    <a:pt x="1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49" name="Google Shape;949;p47"/>
            <p:cNvSpPr/>
            <p:nvPr/>
          </p:nvSpPr>
          <p:spPr>
            <a:xfrm>
              <a:off x="1001000" y="2124175"/>
              <a:ext cx="339750" cy="199100"/>
            </a:xfrm>
            <a:custGeom>
              <a:rect b="b" l="l" r="r" t="t"/>
              <a:pathLst>
                <a:path extrusionOk="0" h="7964" w="13590">
                  <a:moveTo>
                    <a:pt x="1194" y="0"/>
                  </a:moveTo>
                  <a:cubicBezTo>
                    <a:pt x="536" y="0"/>
                    <a:pt x="0" y="536"/>
                    <a:pt x="0" y="1195"/>
                  </a:cubicBezTo>
                  <a:lnTo>
                    <a:pt x="0" y="7964"/>
                  </a:lnTo>
                  <a:lnTo>
                    <a:pt x="13589" y="7964"/>
                  </a:lnTo>
                  <a:lnTo>
                    <a:pt x="13589" y="1195"/>
                  </a:lnTo>
                  <a:cubicBezTo>
                    <a:pt x="13589" y="536"/>
                    <a:pt x="13053" y="0"/>
                    <a:pt x="123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50" name="Google Shape;950;p47"/>
            <p:cNvSpPr/>
            <p:nvPr/>
          </p:nvSpPr>
          <p:spPr>
            <a:xfrm>
              <a:off x="1061375" y="2163975"/>
              <a:ext cx="140750" cy="139400"/>
            </a:xfrm>
            <a:custGeom>
              <a:rect b="b" l="l" r="r" t="t"/>
              <a:pathLst>
                <a:path extrusionOk="0" h="5576" w="5630">
                  <a:moveTo>
                    <a:pt x="1194" y="1"/>
                  </a:moveTo>
                  <a:cubicBezTo>
                    <a:pt x="975" y="1"/>
                    <a:pt x="797" y="178"/>
                    <a:pt x="797" y="400"/>
                  </a:cubicBezTo>
                  <a:lnTo>
                    <a:pt x="797" y="3982"/>
                  </a:lnTo>
                  <a:lnTo>
                    <a:pt x="398" y="3982"/>
                  </a:lnTo>
                  <a:cubicBezTo>
                    <a:pt x="178" y="3982"/>
                    <a:pt x="1" y="4160"/>
                    <a:pt x="1" y="4380"/>
                  </a:cubicBezTo>
                  <a:cubicBezTo>
                    <a:pt x="1" y="4601"/>
                    <a:pt x="178" y="4779"/>
                    <a:pt x="398" y="4779"/>
                  </a:cubicBezTo>
                  <a:lnTo>
                    <a:pt x="797" y="4779"/>
                  </a:lnTo>
                  <a:lnTo>
                    <a:pt x="797" y="5176"/>
                  </a:lnTo>
                  <a:cubicBezTo>
                    <a:pt x="797" y="5398"/>
                    <a:pt x="975" y="5575"/>
                    <a:pt x="1194" y="5575"/>
                  </a:cubicBezTo>
                  <a:cubicBezTo>
                    <a:pt x="1416" y="5575"/>
                    <a:pt x="1593" y="5398"/>
                    <a:pt x="1593" y="5176"/>
                  </a:cubicBezTo>
                  <a:lnTo>
                    <a:pt x="1593" y="4779"/>
                  </a:lnTo>
                  <a:lnTo>
                    <a:pt x="5176" y="4779"/>
                  </a:lnTo>
                  <a:cubicBezTo>
                    <a:pt x="5396" y="4779"/>
                    <a:pt x="5575" y="4601"/>
                    <a:pt x="5575" y="4380"/>
                  </a:cubicBezTo>
                  <a:cubicBezTo>
                    <a:pt x="5575" y="4160"/>
                    <a:pt x="5396" y="3982"/>
                    <a:pt x="5176" y="3982"/>
                  </a:cubicBezTo>
                  <a:lnTo>
                    <a:pt x="1939" y="3982"/>
                  </a:lnTo>
                  <a:lnTo>
                    <a:pt x="2849" y="2616"/>
                  </a:lnTo>
                  <a:lnTo>
                    <a:pt x="3303" y="3069"/>
                  </a:lnTo>
                  <a:cubicBezTo>
                    <a:pt x="3379" y="3145"/>
                    <a:pt x="3487" y="3186"/>
                    <a:pt x="3590" y="3186"/>
                  </a:cubicBezTo>
                  <a:cubicBezTo>
                    <a:pt x="3601" y="3186"/>
                    <a:pt x="3612" y="3185"/>
                    <a:pt x="3622" y="3185"/>
                  </a:cubicBezTo>
                  <a:cubicBezTo>
                    <a:pt x="3742" y="3172"/>
                    <a:pt x="3848" y="3108"/>
                    <a:pt x="3915" y="3008"/>
                  </a:cubicBezTo>
                  <a:lnTo>
                    <a:pt x="5508" y="619"/>
                  </a:lnTo>
                  <a:cubicBezTo>
                    <a:pt x="5630" y="437"/>
                    <a:pt x="5580" y="189"/>
                    <a:pt x="5397" y="68"/>
                  </a:cubicBezTo>
                  <a:cubicBezTo>
                    <a:pt x="5330" y="23"/>
                    <a:pt x="5254" y="1"/>
                    <a:pt x="5177" y="1"/>
                  </a:cubicBezTo>
                  <a:cubicBezTo>
                    <a:pt x="5049" y="1"/>
                    <a:pt x="4922" y="63"/>
                    <a:pt x="4846" y="178"/>
                  </a:cubicBezTo>
                  <a:lnTo>
                    <a:pt x="3521" y="2162"/>
                  </a:lnTo>
                  <a:lnTo>
                    <a:pt x="3069" y="1710"/>
                  </a:lnTo>
                  <a:cubicBezTo>
                    <a:pt x="2993" y="1633"/>
                    <a:pt x="2884" y="1594"/>
                    <a:pt x="2781" y="1594"/>
                  </a:cubicBezTo>
                  <a:cubicBezTo>
                    <a:pt x="2770" y="1594"/>
                    <a:pt x="2759" y="1594"/>
                    <a:pt x="2748" y="1595"/>
                  </a:cubicBezTo>
                  <a:cubicBezTo>
                    <a:pt x="2630" y="1607"/>
                    <a:pt x="2522" y="1671"/>
                    <a:pt x="2457" y="1771"/>
                  </a:cubicBezTo>
                  <a:lnTo>
                    <a:pt x="1593" y="3066"/>
                  </a:lnTo>
                  <a:lnTo>
                    <a:pt x="1593" y="400"/>
                  </a:lnTo>
                  <a:cubicBezTo>
                    <a:pt x="1593" y="178"/>
                    <a:pt x="1416"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51" name="Google Shape;951;p47"/>
            <p:cNvSpPr/>
            <p:nvPr/>
          </p:nvSpPr>
          <p:spPr>
            <a:xfrm>
              <a:off x="1220600" y="2283425"/>
              <a:ext cx="60425" cy="19950"/>
            </a:xfrm>
            <a:custGeom>
              <a:rect b="b" l="l" r="r" t="t"/>
              <a:pathLst>
                <a:path extrusionOk="0" h="798" w="2417">
                  <a:moveTo>
                    <a:pt x="400" y="1"/>
                  </a:moveTo>
                  <a:cubicBezTo>
                    <a:pt x="180" y="1"/>
                    <a:pt x="1" y="178"/>
                    <a:pt x="1" y="398"/>
                  </a:cubicBezTo>
                  <a:cubicBezTo>
                    <a:pt x="1" y="620"/>
                    <a:pt x="180" y="797"/>
                    <a:pt x="400" y="797"/>
                  </a:cubicBezTo>
                  <a:lnTo>
                    <a:pt x="2019" y="797"/>
                  </a:lnTo>
                  <a:cubicBezTo>
                    <a:pt x="2239" y="797"/>
                    <a:pt x="2416" y="620"/>
                    <a:pt x="2416" y="398"/>
                  </a:cubicBezTo>
                  <a:cubicBezTo>
                    <a:pt x="2416" y="178"/>
                    <a:pt x="2239" y="1"/>
                    <a:pt x="20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52" name="Google Shape;952;p47"/>
            <p:cNvSpPr/>
            <p:nvPr/>
          </p:nvSpPr>
          <p:spPr>
            <a:xfrm>
              <a:off x="1220600" y="2243625"/>
              <a:ext cx="60425" cy="19925"/>
            </a:xfrm>
            <a:custGeom>
              <a:rect b="b" l="l" r="r" t="t"/>
              <a:pathLst>
                <a:path extrusionOk="0" h="797" w="2417">
                  <a:moveTo>
                    <a:pt x="400" y="0"/>
                  </a:moveTo>
                  <a:cubicBezTo>
                    <a:pt x="180" y="0"/>
                    <a:pt x="1" y="178"/>
                    <a:pt x="1" y="399"/>
                  </a:cubicBezTo>
                  <a:cubicBezTo>
                    <a:pt x="1" y="619"/>
                    <a:pt x="180" y="796"/>
                    <a:pt x="400" y="796"/>
                  </a:cubicBezTo>
                  <a:lnTo>
                    <a:pt x="2019" y="796"/>
                  </a:lnTo>
                  <a:cubicBezTo>
                    <a:pt x="2239" y="796"/>
                    <a:pt x="2416" y="619"/>
                    <a:pt x="2416" y="399"/>
                  </a:cubicBezTo>
                  <a:cubicBezTo>
                    <a:pt x="2416" y="178"/>
                    <a:pt x="2239" y="0"/>
                    <a:pt x="2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53" name="Google Shape;953;p47"/>
            <p:cNvSpPr/>
            <p:nvPr/>
          </p:nvSpPr>
          <p:spPr>
            <a:xfrm>
              <a:off x="1220600" y="2203800"/>
              <a:ext cx="60425" cy="19925"/>
            </a:xfrm>
            <a:custGeom>
              <a:rect b="b" l="l" r="r" t="t"/>
              <a:pathLst>
                <a:path extrusionOk="0" h="797" w="2417">
                  <a:moveTo>
                    <a:pt x="400" y="0"/>
                  </a:moveTo>
                  <a:cubicBezTo>
                    <a:pt x="180" y="0"/>
                    <a:pt x="1" y="178"/>
                    <a:pt x="1" y="399"/>
                  </a:cubicBezTo>
                  <a:cubicBezTo>
                    <a:pt x="1" y="619"/>
                    <a:pt x="180" y="797"/>
                    <a:pt x="400" y="797"/>
                  </a:cubicBezTo>
                  <a:lnTo>
                    <a:pt x="2019" y="797"/>
                  </a:lnTo>
                  <a:cubicBezTo>
                    <a:pt x="2239" y="797"/>
                    <a:pt x="2416" y="619"/>
                    <a:pt x="2416" y="399"/>
                  </a:cubicBezTo>
                  <a:cubicBezTo>
                    <a:pt x="2416" y="178"/>
                    <a:pt x="2239" y="0"/>
                    <a:pt x="20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54" name="Google Shape;954;p47"/>
            <p:cNvSpPr/>
            <p:nvPr/>
          </p:nvSpPr>
          <p:spPr>
            <a:xfrm>
              <a:off x="1220600" y="2163975"/>
              <a:ext cx="60425" cy="19950"/>
            </a:xfrm>
            <a:custGeom>
              <a:rect b="b" l="l" r="r" t="t"/>
              <a:pathLst>
                <a:path extrusionOk="0" h="798" w="2417">
                  <a:moveTo>
                    <a:pt x="400" y="1"/>
                  </a:moveTo>
                  <a:cubicBezTo>
                    <a:pt x="180" y="1"/>
                    <a:pt x="1" y="180"/>
                    <a:pt x="1" y="400"/>
                  </a:cubicBezTo>
                  <a:cubicBezTo>
                    <a:pt x="1" y="619"/>
                    <a:pt x="180" y="797"/>
                    <a:pt x="400" y="797"/>
                  </a:cubicBezTo>
                  <a:lnTo>
                    <a:pt x="2019" y="797"/>
                  </a:lnTo>
                  <a:cubicBezTo>
                    <a:pt x="2239" y="797"/>
                    <a:pt x="2416" y="619"/>
                    <a:pt x="2416" y="400"/>
                  </a:cubicBezTo>
                  <a:cubicBezTo>
                    <a:pt x="2416" y="180"/>
                    <a:pt x="2239" y="1"/>
                    <a:pt x="2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55" name="Google Shape;955;p47"/>
          <p:cNvGrpSpPr/>
          <p:nvPr/>
        </p:nvGrpSpPr>
        <p:grpSpPr>
          <a:xfrm>
            <a:off x="7844400" y="1570900"/>
            <a:ext cx="298600" cy="339750"/>
            <a:chOff x="7844400" y="1570900"/>
            <a:chExt cx="298600" cy="339750"/>
          </a:xfrm>
        </p:grpSpPr>
        <p:sp>
          <p:nvSpPr>
            <p:cNvPr id="956" name="Google Shape;956;p47"/>
            <p:cNvSpPr/>
            <p:nvPr/>
          </p:nvSpPr>
          <p:spPr>
            <a:xfrm>
              <a:off x="7844400" y="1570900"/>
              <a:ext cx="298600" cy="339750"/>
            </a:xfrm>
            <a:custGeom>
              <a:rect b="b" l="l" r="r" t="t"/>
              <a:pathLst>
                <a:path extrusionOk="0" h="13590" w="11944">
                  <a:moveTo>
                    <a:pt x="9156" y="0"/>
                  </a:moveTo>
                  <a:cubicBezTo>
                    <a:pt x="7619" y="0"/>
                    <a:pt x="6369" y="1250"/>
                    <a:pt x="6369" y="2786"/>
                  </a:cubicBezTo>
                  <a:cubicBezTo>
                    <a:pt x="6369" y="4187"/>
                    <a:pt x="7412" y="5338"/>
                    <a:pt x="8758" y="5534"/>
                  </a:cubicBezTo>
                  <a:lnTo>
                    <a:pt x="8758" y="8387"/>
                  </a:lnTo>
                  <a:cubicBezTo>
                    <a:pt x="8758" y="9047"/>
                    <a:pt x="8222" y="9581"/>
                    <a:pt x="7565" y="9581"/>
                  </a:cubicBezTo>
                  <a:cubicBezTo>
                    <a:pt x="6905" y="9581"/>
                    <a:pt x="6369" y="9045"/>
                    <a:pt x="6369" y="8387"/>
                  </a:cubicBezTo>
                  <a:lnTo>
                    <a:pt x="6369" y="7194"/>
                  </a:lnTo>
                  <a:cubicBezTo>
                    <a:pt x="6369" y="5875"/>
                    <a:pt x="5299" y="4805"/>
                    <a:pt x="3980" y="4805"/>
                  </a:cubicBezTo>
                  <a:cubicBezTo>
                    <a:pt x="2663" y="4805"/>
                    <a:pt x="1591" y="5875"/>
                    <a:pt x="1591" y="7194"/>
                  </a:cubicBezTo>
                  <a:lnTo>
                    <a:pt x="1591" y="7233"/>
                  </a:lnTo>
                  <a:cubicBezTo>
                    <a:pt x="684" y="7418"/>
                    <a:pt x="0" y="8222"/>
                    <a:pt x="0" y="9184"/>
                  </a:cubicBezTo>
                  <a:lnTo>
                    <a:pt x="0" y="11599"/>
                  </a:lnTo>
                  <a:cubicBezTo>
                    <a:pt x="0" y="12696"/>
                    <a:pt x="892" y="13589"/>
                    <a:pt x="1990" y="13589"/>
                  </a:cubicBezTo>
                  <a:cubicBezTo>
                    <a:pt x="3087" y="13589"/>
                    <a:pt x="3980" y="12696"/>
                    <a:pt x="3980" y="11599"/>
                  </a:cubicBezTo>
                  <a:lnTo>
                    <a:pt x="3980" y="9184"/>
                  </a:lnTo>
                  <a:cubicBezTo>
                    <a:pt x="3980" y="8222"/>
                    <a:pt x="3296" y="7418"/>
                    <a:pt x="2388" y="7233"/>
                  </a:cubicBezTo>
                  <a:lnTo>
                    <a:pt x="2388" y="7192"/>
                  </a:lnTo>
                  <a:cubicBezTo>
                    <a:pt x="2388" y="6315"/>
                    <a:pt x="3103" y="5601"/>
                    <a:pt x="3980" y="5601"/>
                  </a:cubicBezTo>
                  <a:cubicBezTo>
                    <a:pt x="4859" y="5601"/>
                    <a:pt x="5573" y="6315"/>
                    <a:pt x="5573" y="7192"/>
                  </a:cubicBezTo>
                  <a:lnTo>
                    <a:pt x="5573" y="8387"/>
                  </a:lnTo>
                  <a:cubicBezTo>
                    <a:pt x="5573" y="9485"/>
                    <a:pt x="6466" y="10377"/>
                    <a:pt x="7565" y="10377"/>
                  </a:cubicBezTo>
                  <a:cubicBezTo>
                    <a:pt x="8662" y="10377"/>
                    <a:pt x="9555" y="9485"/>
                    <a:pt x="9555" y="8387"/>
                  </a:cubicBezTo>
                  <a:lnTo>
                    <a:pt x="9555" y="5534"/>
                  </a:lnTo>
                  <a:cubicBezTo>
                    <a:pt x="10901" y="5338"/>
                    <a:pt x="11944" y="4187"/>
                    <a:pt x="11944" y="2786"/>
                  </a:cubicBezTo>
                  <a:cubicBezTo>
                    <a:pt x="11944" y="1250"/>
                    <a:pt x="10692" y="0"/>
                    <a:pt x="91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57" name="Google Shape;957;p47"/>
            <p:cNvSpPr/>
            <p:nvPr/>
          </p:nvSpPr>
          <p:spPr>
            <a:xfrm>
              <a:off x="7884175" y="1790500"/>
              <a:ext cx="19925" cy="39850"/>
            </a:xfrm>
            <a:custGeom>
              <a:rect b="b" l="l" r="r" t="t"/>
              <a:pathLst>
                <a:path extrusionOk="0" h="1594" w="797">
                  <a:moveTo>
                    <a:pt x="399" y="1"/>
                  </a:moveTo>
                  <a:cubicBezTo>
                    <a:pt x="178" y="1"/>
                    <a:pt x="0" y="180"/>
                    <a:pt x="0" y="400"/>
                  </a:cubicBezTo>
                  <a:lnTo>
                    <a:pt x="0" y="1196"/>
                  </a:lnTo>
                  <a:cubicBezTo>
                    <a:pt x="0" y="1416"/>
                    <a:pt x="178" y="1593"/>
                    <a:pt x="399" y="1593"/>
                  </a:cubicBezTo>
                  <a:cubicBezTo>
                    <a:pt x="619" y="1593"/>
                    <a:pt x="797" y="1416"/>
                    <a:pt x="797" y="1196"/>
                  </a:cubicBezTo>
                  <a:lnTo>
                    <a:pt x="797" y="400"/>
                  </a:lnTo>
                  <a:cubicBezTo>
                    <a:pt x="797" y="180"/>
                    <a:pt x="619" y="1"/>
                    <a:pt x="3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58" name="Google Shape;958;p47"/>
            <p:cNvSpPr/>
            <p:nvPr/>
          </p:nvSpPr>
          <p:spPr>
            <a:xfrm>
              <a:off x="8043450" y="1610700"/>
              <a:ext cx="59750" cy="59750"/>
            </a:xfrm>
            <a:custGeom>
              <a:rect b="b" l="l" r="r" t="t"/>
              <a:pathLst>
                <a:path extrusionOk="0" h="2390" w="2390">
                  <a:moveTo>
                    <a:pt x="1194" y="1"/>
                  </a:moveTo>
                  <a:cubicBezTo>
                    <a:pt x="536" y="1"/>
                    <a:pt x="0" y="537"/>
                    <a:pt x="0" y="1194"/>
                  </a:cubicBezTo>
                  <a:cubicBezTo>
                    <a:pt x="0" y="1854"/>
                    <a:pt x="536" y="2390"/>
                    <a:pt x="1194" y="2390"/>
                  </a:cubicBezTo>
                  <a:cubicBezTo>
                    <a:pt x="1853" y="2390"/>
                    <a:pt x="2389" y="1854"/>
                    <a:pt x="2389" y="1194"/>
                  </a:cubicBezTo>
                  <a:cubicBezTo>
                    <a:pt x="2389" y="537"/>
                    <a:pt x="1853"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59" name="Google Shape;959;p47"/>
            <p:cNvSpPr/>
            <p:nvPr/>
          </p:nvSpPr>
          <p:spPr>
            <a:xfrm>
              <a:off x="8063350" y="1630625"/>
              <a:ext cx="19925" cy="19925"/>
            </a:xfrm>
            <a:custGeom>
              <a:rect b="b" l="l" r="r" t="t"/>
              <a:pathLst>
                <a:path extrusionOk="0" h="797" w="797">
                  <a:moveTo>
                    <a:pt x="398" y="0"/>
                  </a:moveTo>
                  <a:cubicBezTo>
                    <a:pt x="180" y="0"/>
                    <a:pt x="0" y="178"/>
                    <a:pt x="0" y="397"/>
                  </a:cubicBezTo>
                  <a:cubicBezTo>
                    <a:pt x="0" y="617"/>
                    <a:pt x="180" y="796"/>
                    <a:pt x="398" y="796"/>
                  </a:cubicBezTo>
                  <a:cubicBezTo>
                    <a:pt x="618" y="796"/>
                    <a:pt x="797" y="617"/>
                    <a:pt x="797" y="397"/>
                  </a:cubicBezTo>
                  <a:cubicBezTo>
                    <a:pt x="797" y="178"/>
                    <a:pt x="618" y="0"/>
                    <a:pt x="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60" name="Google Shape;960;p47"/>
          <p:cNvGrpSpPr/>
          <p:nvPr/>
        </p:nvGrpSpPr>
        <p:grpSpPr>
          <a:xfrm>
            <a:off x="7048375" y="1570900"/>
            <a:ext cx="339800" cy="339750"/>
            <a:chOff x="7048375" y="1570900"/>
            <a:chExt cx="339800" cy="339750"/>
          </a:xfrm>
        </p:grpSpPr>
        <p:sp>
          <p:nvSpPr>
            <p:cNvPr id="961" name="Google Shape;961;p47"/>
            <p:cNvSpPr/>
            <p:nvPr/>
          </p:nvSpPr>
          <p:spPr>
            <a:xfrm>
              <a:off x="7048375" y="1570900"/>
              <a:ext cx="339800" cy="339750"/>
            </a:xfrm>
            <a:custGeom>
              <a:rect b="b" l="l" r="r" t="t"/>
              <a:pathLst>
                <a:path extrusionOk="0" h="13590" w="13592">
                  <a:moveTo>
                    <a:pt x="3612" y="0"/>
                  </a:moveTo>
                  <a:cubicBezTo>
                    <a:pt x="3390" y="0"/>
                    <a:pt x="3213" y="178"/>
                    <a:pt x="3213" y="399"/>
                  </a:cubicBezTo>
                  <a:lnTo>
                    <a:pt x="3213" y="4406"/>
                  </a:lnTo>
                  <a:cubicBezTo>
                    <a:pt x="3213" y="4625"/>
                    <a:pt x="3390" y="4805"/>
                    <a:pt x="3612" y="4805"/>
                  </a:cubicBezTo>
                  <a:lnTo>
                    <a:pt x="6398" y="4805"/>
                  </a:lnTo>
                  <a:lnTo>
                    <a:pt x="6398" y="5601"/>
                  </a:lnTo>
                  <a:lnTo>
                    <a:pt x="5203" y="5601"/>
                  </a:lnTo>
                  <a:cubicBezTo>
                    <a:pt x="4983" y="5601"/>
                    <a:pt x="4806" y="5779"/>
                    <a:pt x="4806" y="5998"/>
                  </a:cubicBezTo>
                  <a:cubicBezTo>
                    <a:pt x="4806" y="6220"/>
                    <a:pt x="4983" y="6397"/>
                    <a:pt x="5203" y="6397"/>
                  </a:cubicBezTo>
                  <a:lnTo>
                    <a:pt x="6398" y="6397"/>
                  </a:lnTo>
                  <a:lnTo>
                    <a:pt x="6398" y="7194"/>
                  </a:lnTo>
                  <a:lnTo>
                    <a:pt x="1993" y="7194"/>
                  </a:lnTo>
                  <a:cubicBezTo>
                    <a:pt x="1771" y="7194"/>
                    <a:pt x="1594" y="7371"/>
                    <a:pt x="1594" y="7591"/>
                  </a:cubicBezTo>
                  <a:lnTo>
                    <a:pt x="1594" y="8786"/>
                  </a:lnTo>
                  <a:lnTo>
                    <a:pt x="400" y="8786"/>
                  </a:lnTo>
                  <a:cubicBezTo>
                    <a:pt x="180" y="8786"/>
                    <a:pt x="1" y="8964"/>
                    <a:pt x="1" y="9184"/>
                  </a:cubicBezTo>
                  <a:lnTo>
                    <a:pt x="1" y="13192"/>
                  </a:lnTo>
                  <a:cubicBezTo>
                    <a:pt x="1" y="13412"/>
                    <a:pt x="179" y="13589"/>
                    <a:pt x="400" y="13589"/>
                  </a:cubicBezTo>
                  <a:lnTo>
                    <a:pt x="3584" y="13589"/>
                  </a:lnTo>
                  <a:cubicBezTo>
                    <a:pt x="3805" y="13589"/>
                    <a:pt x="3983" y="13412"/>
                    <a:pt x="3983" y="13192"/>
                  </a:cubicBezTo>
                  <a:lnTo>
                    <a:pt x="3983" y="9184"/>
                  </a:lnTo>
                  <a:cubicBezTo>
                    <a:pt x="3983" y="8964"/>
                    <a:pt x="3805" y="8786"/>
                    <a:pt x="3584" y="8786"/>
                  </a:cubicBezTo>
                  <a:lnTo>
                    <a:pt x="2390" y="8786"/>
                  </a:lnTo>
                  <a:lnTo>
                    <a:pt x="2390" y="7990"/>
                  </a:lnTo>
                  <a:lnTo>
                    <a:pt x="6398" y="7990"/>
                  </a:lnTo>
                  <a:lnTo>
                    <a:pt x="6398" y="8786"/>
                  </a:lnTo>
                  <a:lnTo>
                    <a:pt x="5203" y="8786"/>
                  </a:lnTo>
                  <a:cubicBezTo>
                    <a:pt x="4983" y="8786"/>
                    <a:pt x="4806" y="8964"/>
                    <a:pt x="4806" y="9184"/>
                  </a:cubicBezTo>
                  <a:lnTo>
                    <a:pt x="4806" y="13192"/>
                  </a:lnTo>
                  <a:cubicBezTo>
                    <a:pt x="4806" y="13412"/>
                    <a:pt x="4983" y="13589"/>
                    <a:pt x="5203" y="13589"/>
                  </a:cubicBezTo>
                  <a:lnTo>
                    <a:pt x="8388" y="13589"/>
                  </a:lnTo>
                  <a:cubicBezTo>
                    <a:pt x="8608" y="13589"/>
                    <a:pt x="8787" y="13412"/>
                    <a:pt x="8787" y="13192"/>
                  </a:cubicBezTo>
                  <a:lnTo>
                    <a:pt x="8787" y="9184"/>
                  </a:lnTo>
                  <a:cubicBezTo>
                    <a:pt x="8787" y="8964"/>
                    <a:pt x="8610" y="8786"/>
                    <a:pt x="8388" y="8786"/>
                  </a:cubicBezTo>
                  <a:lnTo>
                    <a:pt x="7195" y="8786"/>
                  </a:lnTo>
                  <a:lnTo>
                    <a:pt x="7195" y="7990"/>
                  </a:lnTo>
                  <a:lnTo>
                    <a:pt x="11203" y="7990"/>
                  </a:lnTo>
                  <a:lnTo>
                    <a:pt x="11203" y="8786"/>
                  </a:lnTo>
                  <a:lnTo>
                    <a:pt x="10008" y="8786"/>
                  </a:lnTo>
                  <a:cubicBezTo>
                    <a:pt x="9788" y="8786"/>
                    <a:pt x="9610" y="8964"/>
                    <a:pt x="9610" y="9184"/>
                  </a:cubicBezTo>
                  <a:lnTo>
                    <a:pt x="9610" y="13192"/>
                  </a:lnTo>
                  <a:cubicBezTo>
                    <a:pt x="9610" y="13412"/>
                    <a:pt x="9788" y="13589"/>
                    <a:pt x="10008" y="13589"/>
                  </a:cubicBezTo>
                  <a:lnTo>
                    <a:pt x="13193" y="13589"/>
                  </a:lnTo>
                  <a:cubicBezTo>
                    <a:pt x="13413" y="13589"/>
                    <a:pt x="13592" y="13412"/>
                    <a:pt x="13592" y="13192"/>
                  </a:cubicBezTo>
                  <a:lnTo>
                    <a:pt x="13592" y="9184"/>
                  </a:lnTo>
                  <a:cubicBezTo>
                    <a:pt x="13592" y="8964"/>
                    <a:pt x="13413" y="8786"/>
                    <a:pt x="13193" y="8786"/>
                  </a:cubicBezTo>
                  <a:lnTo>
                    <a:pt x="11999" y="8786"/>
                  </a:lnTo>
                  <a:lnTo>
                    <a:pt x="11999" y="7591"/>
                  </a:lnTo>
                  <a:cubicBezTo>
                    <a:pt x="11999" y="7371"/>
                    <a:pt x="11820" y="7194"/>
                    <a:pt x="11600" y="7194"/>
                  </a:cubicBezTo>
                  <a:lnTo>
                    <a:pt x="7195" y="7194"/>
                  </a:lnTo>
                  <a:lnTo>
                    <a:pt x="7195" y="6397"/>
                  </a:lnTo>
                  <a:lnTo>
                    <a:pt x="8388" y="6397"/>
                  </a:lnTo>
                  <a:cubicBezTo>
                    <a:pt x="8608" y="6397"/>
                    <a:pt x="8787" y="6218"/>
                    <a:pt x="8787" y="5998"/>
                  </a:cubicBezTo>
                  <a:cubicBezTo>
                    <a:pt x="8787" y="5779"/>
                    <a:pt x="8610" y="5601"/>
                    <a:pt x="8388" y="5601"/>
                  </a:cubicBezTo>
                  <a:lnTo>
                    <a:pt x="7195" y="5601"/>
                  </a:lnTo>
                  <a:lnTo>
                    <a:pt x="7195" y="4805"/>
                  </a:lnTo>
                  <a:lnTo>
                    <a:pt x="9981" y="4805"/>
                  </a:lnTo>
                  <a:cubicBezTo>
                    <a:pt x="10201" y="4805"/>
                    <a:pt x="10380" y="4625"/>
                    <a:pt x="10380" y="4406"/>
                  </a:cubicBezTo>
                  <a:lnTo>
                    <a:pt x="10380" y="399"/>
                  </a:lnTo>
                  <a:cubicBezTo>
                    <a:pt x="10380" y="178"/>
                    <a:pt x="10201" y="0"/>
                    <a:pt x="99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62" name="Google Shape;962;p47"/>
            <p:cNvSpPr/>
            <p:nvPr/>
          </p:nvSpPr>
          <p:spPr>
            <a:xfrm>
              <a:off x="7088200" y="1850900"/>
              <a:ext cx="19925" cy="19925"/>
            </a:xfrm>
            <a:custGeom>
              <a:rect b="b" l="l" r="r" t="t"/>
              <a:pathLst>
                <a:path extrusionOk="0" h="797" w="797">
                  <a:moveTo>
                    <a:pt x="400" y="0"/>
                  </a:moveTo>
                  <a:cubicBezTo>
                    <a:pt x="178" y="0"/>
                    <a:pt x="1" y="180"/>
                    <a:pt x="1" y="399"/>
                  </a:cubicBezTo>
                  <a:cubicBezTo>
                    <a:pt x="1" y="619"/>
                    <a:pt x="178" y="797"/>
                    <a:pt x="400" y="797"/>
                  </a:cubicBezTo>
                  <a:cubicBezTo>
                    <a:pt x="619" y="797"/>
                    <a:pt x="797" y="619"/>
                    <a:pt x="797" y="399"/>
                  </a:cubicBezTo>
                  <a:cubicBezTo>
                    <a:pt x="797" y="180"/>
                    <a:pt x="619" y="0"/>
                    <a:pt x="4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63" name="Google Shape;963;p47"/>
            <p:cNvSpPr/>
            <p:nvPr/>
          </p:nvSpPr>
          <p:spPr>
            <a:xfrm>
              <a:off x="7208325" y="1850900"/>
              <a:ext cx="19925" cy="19925"/>
            </a:xfrm>
            <a:custGeom>
              <a:rect b="b" l="l" r="r" t="t"/>
              <a:pathLst>
                <a:path extrusionOk="0" h="797" w="797">
                  <a:moveTo>
                    <a:pt x="398" y="0"/>
                  </a:moveTo>
                  <a:cubicBezTo>
                    <a:pt x="178" y="0"/>
                    <a:pt x="0" y="180"/>
                    <a:pt x="0" y="399"/>
                  </a:cubicBezTo>
                  <a:cubicBezTo>
                    <a:pt x="0" y="619"/>
                    <a:pt x="178" y="797"/>
                    <a:pt x="398" y="797"/>
                  </a:cubicBezTo>
                  <a:cubicBezTo>
                    <a:pt x="619" y="797"/>
                    <a:pt x="797" y="619"/>
                    <a:pt x="797" y="399"/>
                  </a:cubicBezTo>
                  <a:cubicBezTo>
                    <a:pt x="797" y="180"/>
                    <a:pt x="619" y="0"/>
                    <a:pt x="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64" name="Google Shape;964;p47"/>
            <p:cNvSpPr/>
            <p:nvPr/>
          </p:nvSpPr>
          <p:spPr>
            <a:xfrm>
              <a:off x="7328425" y="1850900"/>
              <a:ext cx="19950" cy="19925"/>
            </a:xfrm>
            <a:custGeom>
              <a:rect b="b" l="l" r="r" t="t"/>
              <a:pathLst>
                <a:path extrusionOk="0" h="797" w="798">
                  <a:moveTo>
                    <a:pt x="398" y="0"/>
                  </a:moveTo>
                  <a:cubicBezTo>
                    <a:pt x="179" y="0"/>
                    <a:pt x="1" y="180"/>
                    <a:pt x="1" y="399"/>
                  </a:cubicBezTo>
                  <a:cubicBezTo>
                    <a:pt x="1" y="619"/>
                    <a:pt x="179" y="797"/>
                    <a:pt x="398" y="797"/>
                  </a:cubicBezTo>
                  <a:cubicBezTo>
                    <a:pt x="618" y="797"/>
                    <a:pt x="797" y="619"/>
                    <a:pt x="797" y="399"/>
                  </a:cubicBezTo>
                  <a:cubicBezTo>
                    <a:pt x="797" y="180"/>
                    <a:pt x="618" y="0"/>
                    <a:pt x="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65" name="Google Shape;965;p47"/>
          <p:cNvGrpSpPr/>
          <p:nvPr/>
        </p:nvGrpSpPr>
        <p:grpSpPr>
          <a:xfrm>
            <a:off x="6291225" y="1570900"/>
            <a:ext cx="339800" cy="339750"/>
            <a:chOff x="6291225" y="1570900"/>
            <a:chExt cx="339800" cy="339750"/>
          </a:xfrm>
        </p:grpSpPr>
        <p:sp>
          <p:nvSpPr>
            <p:cNvPr id="966" name="Google Shape;966;p47"/>
            <p:cNvSpPr/>
            <p:nvPr/>
          </p:nvSpPr>
          <p:spPr>
            <a:xfrm>
              <a:off x="6311825" y="1570900"/>
              <a:ext cx="298625" cy="199100"/>
            </a:xfrm>
            <a:custGeom>
              <a:rect b="b" l="l" r="r" t="t"/>
              <a:pathLst>
                <a:path extrusionOk="0" h="7964" w="11945">
                  <a:moveTo>
                    <a:pt x="10751" y="0"/>
                  </a:moveTo>
                  <a:cubicBezTo>
                    <a:pt x="10092" y="0"/>
                    <a:pt x="9556" y="536"/>
                    <a:pt x="9556" y="1194"/>
                  </a:cubicBezTo>
                  <a:cubicBezTo>
                    <a:pt x="9556" y="1318"/>
                    <a:pt x="9580" y="1435"/>
                    <a:pt x="9616" y="1548"/>
                  </a:cubicBezTo>
                  <a:lnTo>
                    <a:pt x="8226" y="2590"/>
                  </a:lnTo>
                  <a:cubicBezTo>
                    <a:pt x="8038" y="2464"/>
                    <a:pt x="7810" y="2389"/>
                    <a:pt x="7565" y="2389"/>
                  </a:cubicBezTo>
                  <a:cubicBezTo>
                    <a:pt x="6906" y="2389"/>
                    <a:pt x="6372" y="2925"/>
                    <a:pt x="6372" y="3583"/>
                  </a:cubicBezTo>
                  <a:cubicBezTo>
                    <a:pt x="6372" y="3767"/>
                    <a:pt x="6417" y="3940"/>
                    <a:pt x="6490" y="4096"/>
                  </a:cubicBezTo>
                  <a:lnTo>
                    <a:pt x="4893" y="5693"/>
                  </a:lnTo>
                  <a:cubicBezTo>
                    <a:pt x="4737" y="5620"/>
                    <a:pt x="4564" y="5574"/>
                    <a:pt x="4380" y="5574"/>
                  </a:cubicBezTo>
                  <a:cubicBezTo>
                    <a:pt x="4059" y="5574"/>
                    <a:pt x="3769" y="5702"/>
                    <a:pt x="3554" y="5910"/>
                  </a:cubicBezTo>
                  <a:lnTo>
                    <a:pt x="2374" y="5320"/>
                  </a:lnTo>
                  <a:cubicBezTo>
                    <a:pt x="2381" y="5272"/>
                    <a:pt x="2390" y="5225"/>
                    <a:pt x="2390" y="5175"/>
                  </a:cubicBezTo>
                  <a:cubicBezTo>
                    <a:pt x="2390" y="4518"/>
                    <a:pt x="1854" y="3982"/>
                    <a:pt x="1195" y="3982"/>
                  </a:cubicBezTo>
                  <a:cubicBezTo>
                    <a:pt x="537" y="3982"/>
                    <a:pt x="1" y="4518"/>
                    <a:pt x="1" y="5175"/>
                  </a:cubicBezTo>
                  <a:cubicBezTo>
                    <a:pt x="1" y="5835"/>
                    <a:pt x="537" y="6371"/>
                    <a:pt x="1195" y="6371"/>
                  </a:cubicBezTo>
                  <a:cubicBezTo>
                    <a:pt x="1516" y="6371"/>
                    <a:pt x="1807" y="6241"/>
                    <a:pt x="2022" y="6034"/>
                  </a:cubicBezTo>
                  <a:lnTo>
                    <a:pt x="3200" y="6623"/>
                  </a:lnTo>
                  <a:cubicBezTo>
                    <a:pt x="3194" y="6672"/>
                    <a:pt x="3186" y="6718"/>
                    <a:pt x="3186" y="6768"/>
                  </a:cubicBezTo>
                  <a:cubicBezTo>
                    <a:pt x="3186" y="7427"/>
                    <a:pt x="3722" y="7963"/>
                    <a:pt x="4380" y="7963"/>
                  </a:cubicBezTo>
                  <a:cubicBezTo>
                    <a:pt x="5039" y="7963"/>
                    <a:pt x="5574" y="7427"/>
                    <a:pt x="5574" y="6768"/>
                  </a:cubicBezTo>
                  <a:cubicBezTo>
                    <a:pt x="5574" y="6584"/>
                    <a:pt x="5529" y="6413"/>
                    <a:pt x="5455" y="6257"/>
                  </a:cubicBezTo>
                  <a:lnTo>
                    <a:pt x="7053" y="4658"/>
                  </a:lnTo>
                  <a:cubicBezTo>
                    <a:pt x="7209" y="4733"/>
                    <a:pt x="7382" y="4778"/>
                    <a:pt x="7565" y="4778"/>
                  </a:cubicBezTo>
                  <a:cubicBezTo>
                    <a:pt x="8223" y="4778"/>
                    <a:pt x="8759" y="4242"/>
                    <a:pt x="8759" y="3583"/>
                  </a:cubicBezTo>
                  <a:cubicBezTo>
                    <a:pt x="8759" y="3460"/>
                    <a:pt x="8736" y="3343"/>
                    <a:pt x="8700" y="3229"/>
                  </a:cubicBezTo>
                  <a:lnTo>
                    <a:pt x="10089" y="2188"/>
                  </a:lnTo>
                  <a:cubicBezTo>
                    <a:pt x="10279" y="2314"/>
                    <a:pt x="10506" y="2389"/>
                    <a:pt x="10751" y="2389"/>
                  </a:cubicBezTo>
                  <a:cubicBezTo>
                    <a:pt x="11409" y="2389"/>
                    <a:pt x="11945" y="1853"/>
                    <a:pt x="11945" y="1195"/>
                  </a:cubicBezTo>
                  <a:cubicBezTo>
                    <a:pt x="11945" y="536"/>
                    <a:pt x="11409" y="0"/>
                    <a:pt x="107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67" name="Google Shape;967;p47"/>
            <p:cNvSpPr/>
            <p:nvPr/>
          </p:nvSpPr>
          <p:spPr>
            <a:xfrm>
              <a:off x="6291225" y="1670425"/>
              <a:ext cx="339800" cy="240225"/>
            </a:xfrm>
            <a:custGeom>
              <a:rect b="b" l="l" r="r" t="t"/>
              <a:pathLst>
                <a:path extrusionOk="0" h="9609" w="13592">
                  <a:moveTo>
                    <a:pt x="10778" y="1"/>
                  </a:moveTo>
                  <a:cubicBezTo>
                    <a:pt x="10557" y="1"/>
                    <a:pt x="10380" y="178"/>
                    <a:pt x="10380" y="398"/>
                  </a:cubicBezTo>
                  <a:lnTo>
                    <a:pt x="10380" y="8812"/>
                  </a:lnTo>
                  <a:lnTo>
                    <a:pt x="9583" y="8812"/>
                  </a:lnTo>
                  <a:lnTo>
                    <a:pt x="9583" y="2787"/>
                  </a:lnTo>
                  <a:cubicBezTo>
                    <a:pt x="9583" y="2567"/>
                    <a:pt x="9406" y="2390"/>
                    <a:pt x="9186" y="2390"/>
                  </a:cubicBezTo>
                  <a:lnTo>
                    <a:pt x="7593" y="2390"/>
                  </a:lnTo>
                  <a:cubicBezTo>
                    <a:pt x="7373" y="2390"/>
                    <a:pt x="7194" y="2567"/>
                    <a:pt x="7194" y="2787"/>
                  </a:cubicBezTo>
                  <a:lnTo>
                    <a:pt x="7194" y="8812"/>
                  </a:lnTo>
                  <a:lnTo>
                    <a:pt x="6398" y="8812"/>
                  </a:lnTo>
                  <a:lnTo>
                    <a:pt x="6398" y="5973"/>
                  </a:lnTo>
                  <a:cubicBezTo>
                    <a:pt x="6398" y="5753"/>
                    <a:pt x="6220" y="5574"/>
                    <a:pt x="6000" y="5574"/>
                  </a:cubicBezTo>
                  <a:lnTo>
                    <a:pt x="4408" y="5574"/>
                  </a:lnTo>
                  <a:cubicBezTo>
                    <a:pt x="4188" y="5574"/>
                    <a:pt x="4009" y="5753"/>
                    <a:pt x="4009" y="5973"/>
                  </a:cubicBezTo>
                  <a:lnTo>
                    <a:pt x="4009" y="8812"/>
                  </a:lnTo>
                  <a:lnTo>
                    <a:pt x="3212" y="8812"/>
                  </a:lnTo>
                  <a:lnTo>
                    <a:pt x="3212" y="4380"/>
                  </a:lnTo>
                  <a:cubicBezTo>
                    <a:pt x="3212" y="4160"/>
                    <a:pt x="3035" y="3982"/>
                    <a:pt x="2815" y="3982"/>
                  </a:cubicBezTo>
                  <a:lnTo>
                    <a:pt x="1222" y="3982"/>
                  </a:lnTo>
                  <a:cubicBezTo>
                    <a:pt x="1002" y="3982"/>
                    <a:pt x="823" y="4160"/>
                    <a:pt x="823" y="4380"/>
                  </a:cubicBezTo>
                  <a:lnTo>
                    <a:pt x="823" y="8812"/>
                  </a:lnTo>
                  <a:lnTo>
                    <a:pt x="399" y="8812"/>
                  </a:lnTo>
                  <a:cubicBezTo>
                    <a:pt x="180" y="8812"/>
                    <a:pt x="0" y="8991"/>
                    <a:pt x="0" y="9211"/>
                  </a:cubicBezTo>
                  <a:cubicBezTo>
                    <a:pt x="0" y="9431"/>
                    <a:pt x="180" y="9608"/>
                    <a:pt x="399" y="9608"/>
                  </a:cubicBezTo>
                  <a:lnTo>
                    <a:pt x="13192" y="9608"/>
                  </a:lnTo>
                  <a:cubicBezTo>
                    <a:pt x="13412" y="9608"/>
                    <a:pt x="13591" y="9431"/>
                    <a:pt x="13591" y="9211"/>
                  </a:cubicBezTo>
                  <a:cubicBezTo>
                    <a:pt x="13591" y="8991"/>
                    <a:pt x="13412" y="8812"/>
                    <a:pt x="13192" y="8812"/>
                  </a:cubicBezTo>
                  <a:lnTo>
                    <a:pt x="12769" y="8812"/>
                  </a:lnTo>
                  <a:lnTo>
                    <a:pt x="12769" y="398"/>
                  </a:lnTo>
                  <a:cubicBezTo>
                    <a:pt x="12769" y="178"/>
                    <a:pt x="12591" y="1"/>
                    <a:pt x="123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68" name="Google Shape;968;p47"/>
          <p:cNvGrpSpPr/>
          <p:nvPr/>
        </p:nvGrpSpPr>
        <p:grpSpPr>
          <a:xfrm>
            <a:off x="5552575" y="1570900"/>
            <a:ext cx="312100" cy="339750"/>
            <a:chOff x="5552575" y="1570900"/>
            <a:chExt cx="312100" cy="339750"/>
          </a:xfrm>
        </p:grpSpPr>
        <p:sp>
          <p:nvSpPr>
            <p:cNvPr id="969" name="Google Shape;969;p47"/>
            <p:cNvSpPr/>
            <p:nvPr/>
          </p:nvSpPr>
          <p:spPr>
            <a:xfrm>
              <a:off x="5552575" y="1570900"/>
              <a:ext cx="312100" cy="311100"/>
            </a:xfrm>
            <a:custGeom>
              <a:rect b="b" l="l" r="r" t="t"/>
              <a:pathLst>
                <a:path extrusionOk="0" h="12444" w="12484">
                  <a:moveTo>
                    <a:pt x="8102" y="0"/>
                  </a:moveTo>
                  <a:cubicBezTo>
                    <a:pt x="7883" y="0"/>
                    <a:pt x="7705" y="178"/>
                    <a:pt x="7705" y="397"/>
                  </a:cubicBezTo>
                  <a:lnTo>
                    <a:pt x="7705" y="837"/>
                  </a:lnTo>
                  <a:cubicBezTo>
                    <a:pt x="6050" y="1022"/>
                    <a:pt x="4747" y="2327"/>
                    <a:pt x="4560" y="3982"/>
                  </a:cubicBezTo>
                  <a:lnTo>
                    <a:pt x="4122" y="3982"/>
                  </a:lnTo>
                  <a:cubicBezTo>
                    <a:pt x="3903" y="3982"/>
                    <a:pt x="3723" y="4159"/>
                    <a:pt x="3723" y="4379"/>
                  </a:cubicBezTo>
                  <a:cubicBezTo>
                    <a:pt x="3723" y="4600"/>
                    <a:pt x="3901" y="4778"/>
                    <a:pt x="4122" y="4778"/>
                  </a:cubicBezTo>
                  <a:lnTo>
                    <a:pt x="4560" y="4778"/>
                  </a:lnTo>
                  <a:cubicBezTo>
                    <a:pt x="4605" y="5180"/>
                    <a:pt x="4711" y="5564"/>
                    <a:pt x="4878" y="5914"/>
                  </a:cubicBezTo>
                  <a:lnTo>
                    <a:pt x="154" y="10639"/>
                  </a:lnTo>
                  <a:cubicBezTo>
                    <a:pt x="0" y="10794"/>
                    <a:pt x="0" y="11046"/>
                    <a:pt x="154" y="11202"/>
                  </a:cubicBezTo>
                  <a:lnTo>
                    <a:pt x="1281" y="12327"/>
                  </a:lnTo>
                  <a:cubicBezTo>
                    <a:pt x="1359" y="12405"/>
                    <a:pt x="1460" y="12444"/>
                    <a:pt x="1563" y="12444"/>
                  </a:cubicBezTo>
                  <a:cubicBezTo>
                    <a:pt x="1665" y="12444"/>
                    <a:pt x="1766" y="12405"/>
                    <a:pt x="1844" y="12327"/>
                  </a:cubicBezTo>
                  <a:lnTo>
                    <a:pt x="6567" y="7604"/>
                  </a:lnTo>
                  <a:cubicBezTo>
                    <a:pt x="6920" y="7772"/>
                    <a:pt x="7301" y="7876"/>
                    <a:pt x="7705" y="7923"/>
                  </a:cubicBezTo>
                  <a:lnTo>
                    <a:pt x="7705" y="8361"/>
                  </a:lnTo>
                  <a:cubicBezTo>
                    <a:pt x="7705" y="8581"/>
                    <a:pt x="7883" y="8758"/>
                    <a:pt x="8102" y="8758"/>
                  </a:cubicBezTo>
                  <a:cubicBezTo>
                    <a:pt x="8324" y="8758"/>
                    <a:pt x="8501" y="8581"/>
                    <a:pt x="8501" y="8361"/>
                  </a:cubicBezTo>
                  <a:lnTo>
                    <a:pt x="8501" y="7923"/>
                  </a:lnTo>
                  <a:cubicBezTo>
                    <a:pt x="10155" y="7736"/>
                    <a:pt x="11459" y="6432"/>
                    <a:pt x="11646" y="4778"/>
                  </a:cubicBezTo>
                  <a:lnTo>
                    <a:pt x="12084" y="4778"/>
                  </a:lnTo>
                  <a:cubicBezTo>
                    <a:pt x="12304" y="4778"/>
                    <a:pt x="12483" y="4599"/>
                    <a:pt x="12483" y="4379"/>
                  </a:cubicBezTo>
                  <a:cubicBezTo>
                    <a:pt x="12483" y="4159"/>
                    <a:pt x="12304" y="3982"/>
                    <a:pt x="12084" y="3982"/>
                  </a:cubicBezTo>
                  <a:lnTo>
                    <a:pt x="11646" y="3982"/>
                  </a:lnTo>
                  <a:cubicBezTo>
                    <a:pt x="11461" y="2327"/>
                    <a:pt x="10156" y="1022"/>
                    <a:pt x="8501" y="837"/>
                  </a:cubicBezTo>
                  <a:lnTo>
                    <a:pt x="8501" y="397"/>
                  </a:lnTo>
                  <a:cubicBezTo>
                    <a:pt x="8501" y="178"/>
                    <a:pt x="8324" y="0"/>
                    <a:pt x="81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70" name="Google Shape;970;p47"/>
            <p:cNvSpPr/>
            <p:nvPr/>
          </p:nvSpPr>
          <p:spPr>
            <a:xfrm>
              <a:off x="5686475" y="1611725"/>
              <a:ext cx="137350" cy="137350"/>
            </a:xfrm>
            <a:custGeom>
              <a:rect b="b" l="l" r="r" t="t"/>
              <a:pathLst>
                <a:path extrusionOk="0" h="5494" w="5494">
                  <a:moveTo>
                    <a:pt x="2349" y="0"/>
                  </a:moveTo>
                  <a:cubicBezTo>
                    <a:pt x="1133" y="176"/>
                    <a:pt x="177" y="1132"/>
                    <a:pt x="1" y="2349"/>
                  </a:cubicBezTo>
                  <a:lnTo>
                    <a:pt x="359" y="2349"/>
                  </a:lnTo>
                  <a:cubicBezTo>
                    <a:pt x="579" y="2349"/>
                    <a:pt x="756" y="2526"/>
                    <a:pt x="756" y="2746"/>
                  </a:cubicBezTo>
                  <a:cubicBezTo>
                    <a:pt x="756" y="2966"/>
                    <a:pt x="579" y="3145"/>
                    <a:pt x="359" y="3145"/>
                  </a:cubicBezTo>
                  <a:lnTo>
                    <a:pt x="1" y="3145"/>
                  </a:lnTo>
                  <a:cubicBezTo>
                    <a:pt x="177" y="4361"/>
                    <a:pt x="1133" y="5318"/>
                    <a:pt x="2349" y="5494"/>
                  </a:cubicBezTo>
                  <a:lnTo>
                    <a:pt x="2349" y="5135"/>
                  </a:lnTo>
                  <a:cubicBezTo>
                    <a:pt x="2349" y="4915"/>
                    <a:pt x="2527" y="4738"/>
                    <a:pt x="2748" y="4738"/>
                  </a:cubicBezTo>
                  <a:cubicBezTo>
                    <a:pt x="2968" y="4738"/>
                    <a:pt x="3145" y="4915"/>
                    <a:pt x="3145" y="5135"/>
                  </a:cubicBezTo>
                  <a:lnTo>
                    <a:pt x="3145" y="5494"/>
                  </a:lnTo>
                  <a:cubicBezTo>
                    <a:pt x="4361" y="5318"/>
                    <a:pt x="5318" y="4361"/>
                    <a:pt x="5494" y="3145"/>
                  </a:cubicBezTo>
                  <a:lnTo>
                    <a:pt x="5136" y="3145"/>
                  </a:lnTo>
                  <a:cubicBezTo>
                    <a:pt x="4916" y="3145"/>
                    <a:pt x="4738" y="2966"/>
                    <a:pt x="4738" y="2746"/>
                  </a:cubicBezTo>
                  <a:cubicBezTo>
                    <a:pt x="4738" y="2526"/>
                    <a:pt x="4916" y="2349"/>
                    <a:pt x="5136" y="2349"/>
                  </a:cubicBezTo>
                  <a:lnTo>
                    <a:pt x="5494" y="2349"/>
                  </a:lnTo>
                  <a:cubicBezTo>
                    <a:pt x="5318" y="1133"/>
                    <a:pt x="4361" y="176"/>
                    <a:pt x="3145" y="0"/>
                  </a:cubicBezTo>
                  <a:lnTo>
                    <a:pt x="3145" y="357"/>
                  </a:lnTo>
                  <a:cubicBezTo>
                    <a:pt x="3145" y="578"/>
                    <a:pt x="2968" y="756"/>
                    <a:pt x="2748" y="756"/>
                  </a:cubicBezTo>
                  <a:cubicBezTo>
                    <a:pt x="2527" y="756"/>
                    <a:pt x="2349" y="577"/>
                    <a:pt x="2349" y="357"/>
                  </a:cubicBezTo>
                  <a:lnTo>
                    <a:pt x="23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71" name="Google Shape;971;p47"/>
            <p:cNvSpPr/>
            <p:nvPr/>
          </p:nvSpPr>
          <p:spPr>
            <a:xfrm>
              <a:off x="5725275" y="1650525"/>
              <a:ext cx="59750" cy="59750"/>
            </a:xfrm>
            <a:custGeom>
              <a:rect b="b" l="l" r="r" t="t"/>
              <a:pathLst>
                <a:path extrusionOk="0" h="2390" w="2390">
                  <a:moveTo>
                    <a:pt x="1194" y="0"/>
                  </a:moveTo>
                  <a:cubicBezTo>
                    <a:pt x="537" y="0"/>
                    <a:pt x="1" y="536"/>
                    <a:pt x="1" y="1194"/>
                  </a:cubicBezTo>
                  <a:cubicBezTo>
                    <a:pt x="1" y="1853"/>
                    <a:pt x="537" y="2389"/>
                    <a:pt x="1194" y="2389"/>
                  </a:cubicBezTo>
                  <a:cubicBezTo>
                    <a:pt x="1854" y="2389"/>
                    <a:pt x="2390" y="1853"/>
                    <a:pt x="2390" y="1194"/>
                  </a:cubicBezTo>
                  <a:cubicBezTo>
                    <a:pt x="2390" y="536"/>
                    <a:pt x="1854" y="0"/>
                    <a:pt x="11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72" name="Google Shape;972;p47"/>
            <p:cNvSpPr/>
            <p:nvPr/>
          </p:nvSpPr>
          <p:spPr>
            <a:xfrm>
              <a:off x="5619775" y="1787575"/>
              <a:ext cx="122600" cy="123075"/>
            </a:xfrm>
            <a:custGeom>
              <a:rect b="b" l="l" r="r" t="t"/>
              <a:pathLst>
                <a:path extrusionOk="0" h="4923" w="4904">
                  <a:moveTo>
                    <a:pt x="3942" y="1"/>
                  </a:moveTo>
                  <a:lnTo>
                    <a:pt x="0" y="3942"/>
                  </a:lnTo>
                  <a:lnTo>
                    <a:pt x="845" y="4805"/>
                  </a:lnTo>
                  <a:cubicBezTo>
                    <a:pt x="920" y="4880"/>
                    <a:pt x="1021" y="4922"/>
                    <a:pt x="1127" y="4922"/>
                  </a:cubicBezTo>
                  <a:cubicBezTo>
                    <a:pt x="1233" y="4922"/>
                    <a:pt x="1335" y="4880"/>
                    <a:pt x="1409" y="4805"/>
                  </a:cubicBezTo>
                  <a:lnTo>
                    <a:pt x="2534" y="3660"/>
                  </a:lnTo>
                  <a:cubicBezTo>
                    <a:pt x="2690" y="3504"/>
                    <a:pt x="2690" y="3253"/>
                    <a:pt x="2534" y="3097"/>
                  </a:cubicBezTo>
                  <a:lnTo>
                    <a:pt x="2254" y="2817"/>
                  </a:lnTo>
                  <a:lnTo>
                    <a:pt x="2817" y="2253"/>
                  </a:lnTo>
                  <a:lnTo>
                    <a:pt x="3099" y="2535"/>
                  </a:lnTo>
                  <a:cubicBezTo>
                    <a:pt x="3177" y="2613"/>
                    <a:pt x="3278" y="2652"/>
                    <a:pt x="3380" y="2652"/>
                  </a:cubicBezTo>
                  <a:cubicBezTo>
                    <a:pt x="3482" y="2652"/>
                    <a:pt x="3583" y="2613"/>
                    <a:pt x="3661" y="2535"/>
                  </a:cubicBezTo>
                  <a:lnTo>
                    <a:pt x="4786" y="1408"/>
                  </a:lnTo>
                  <a:cubicBezTo>
                    <a:pt x="4861" y="1335"/>
                    <a:pt x="4903" y="1234"/>
                    <a:pt x="4903" y="1128"/>
                  </a:cubicBezTo>
                  <a:cubicBezTo>
                    <a:pt x="4903" y="1022"/>
                    <a:pt x="4861" y="920"/>
                    <a:pt x="4786" y="846"/>
                  </a:cubicBezTo>
                  <a:lnTo>
                    <a:pt x="394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73" name="Google Shape;973;p47"/>
          <p:cNvGrpSpPr/>
          <p:nvPr/>
        </p:nvGrpSpPr>
        <p:grpSpPr>
          <a:xfrm>
            <a:off x="4776975" y="1570900"/>
            <a:ext cx="339775" cy="339750"/>
            <a:chOff x="4776975" y="1570900"/>
            <a:chExt cx="339775" cy="339750"/>
          </a:xfrm>
        </p:grpSpPr>
        <p:sp>
          <p:nvSpPr>
            <p:cNvPr id="974" name="Google Shape;974;p47"/>
            <p:cNvSpPr/>
            <p:nvPr/>
          </p:nvSpPr>
          <p:spPr>
            <a:xfrm>
              <a:off x="4776975" y="1570900"/>
              <a:ext cx="339775" cy="339750"/>
            </a:xfrm>
            <a:custGeom>
              <a:rect b="b" l="l" r="r" t="t"/>
              <a:pathLst>
                <a:path extrusionOk="0" h="13590" w="13591">
                  <a:moveTo>
                    <a:pt x="6398" y="1639"/>
                  </a:moveTo>
                  <a:lnTo>
                    <a:pt x="6398" y="2436"/>
                  </a:lnTo>
                  <a:cubicBezTo>
                    <a:pt x="4300" y="2626"/>
                    <a:pt x="2627" y="4300"/>
                    <a:pt x="2436" y="6397"/>
                  </a:cubicBezTo>
                  <a:lnTo>
                    <a:pt x="1640" y="6397"/>
                  </a:lnTo>
                  <a:cubicBezTo>
                    <a:pt x="1835" y="3860"/>
                    <a:pt x="3861" y="1834"/>
                    <a:pt x="6398" y="1639"/>
                  </a:cubicBezTo>
                  <a:close/>
                  <a:moveTo>
                    <a:pt x="7194" y="1639"/>
                  </a:moveTo>
                  <a:cubicBezTo>
                    <a:pt x="9730" y="1834"/>
                    <a:pt x="11756" y="3860"/>
                    <a:pt x="11951" y="6397"/>
                  </a:cubicBezTo>
                  <a:lnTo>
                    <a:pt x="11154" y="6397"/>
                  </a:lnTo>
                  <a:cubicBezTo>
                    <a:pt x="10964" y="4300"/>
                    <a:pt x="9290" y="2626"/>
                    <a:pt x="7194" y="2436"/>
                  </a:cubicBezTo>
                  <a:lnTo>
                    <a:pt x="7194" y="1639"/>
                  </a:lnTo>
                  <a:close/>
                  <a:moveTo>
                    <a:pt x="6795" y="3212"/>
                  </a:moveTo>
                  <a:cubicBezTo>
                    <a:pt x="8636" y="3212"/>
                    <a:pt x="10138" y="4610"/>
                    <a:pt x="10339" y="6397"/>
                  </a:cubicBezTo>
                  <a:lnTo>
                    <a:pt x="9981" y="6397"/>
                  </a:lnTo>
                  <a:cubicBezTo>
                    <a:pt x="9761" y="6397"/>
                    <a:pt x="9582" y="6575"/>
                    <a:pt x="9582" y="6795"/>
                  </a:cubicBezTo>
                  <a:cubicBezTo>
                    <a:pt x="9582" y="7014"/>
                    <a:pt x="9761" y="7187"/>
                    <a:pt x="9981" y="7187"/>
                  </a:cubicBezTo>
                  <a:lnTo>
                    <a:pt x="10339" y="7187"/>
                  </a:lnTo>
                  <a:cubicBezTo>
                    <a:pt x="10138" y="8975"/>
                    <a:pt x="8636" y="10377"/>
                    <a:pt x="6795" y="10377"/>
                  </a:cubicBezTo>
                  <a:cubicBezTo>
                    <a:pt x="4956" y="10377"/>
                    <a:pt x="3454" y="8980"/>
                    <a:pt x="3253" y="7194"/>
                  </a:cubicBezTo>
                  <a:lnTo>
                    <a:pt x="3610" y="7194"/>
                  </a:lnTo>
                  <a:cubicBezTo>
                    <a:pt x="3831" y="7194"/>
                    <a:pt x="4009" y="7014"/>
                    <a:pt x="4009" y="6795"/>
                  </a:cubicBezTo>
                  <a:cubicBezTo>
                    <a:pt x="4009" y="6575"/>
                    <a:pt x="3831" y="6397"/>
                    <a:pt x="3610" y="6397"/>
                  </a:cubicBezTo>
                  <a:lnTo>
                    <a:pt x="3253" y="6397"/>
                  </a:lnTo>
                  <a:cubicBezTo>
                    <a:pt x="3454" y="4610"/>
                    <a:pt x="4956" y="3212"/>
                    <a:pt x="6795" y="3212"/>
                  </a:cubicBezTo>
                  <a:close/>
                  <a:moveTo>
                    <a:pt x="2436" y="7194"/>
                  </a:moveTo>
                  <a:cubicBezTo>
                    <a:pt x="2627" y="9290"/>
                    <a:pt x="4300" y="10963"/>
                    <a:pt x="6398" y="11154"/>
                  </a:cubicBezTo>
                  <a:lnTo>
                    <a:pt x="6398" y="11950"/>
                  </a:lnTo>
                  <a:cubicBezTo>
                    <a:pt x="3861" y="11757"/>
                    <a:pt x="1835" y="9729"/>
                    <a:pt x="1640" y="7194"/>
                  </a:cubicBezTo>
                  <a:close/>
                  <a:moveTo>
                    <a:pt x="11951" y="7187"/>
                  </a:moveTo>
                  <a:cubicBezTo>
                    <a:pt x="11757" y="9723"/>
                    <a:pt x="9730" y="11755"/>
                    <a:pt x="7194" y="11950"/>
                  </a:cubicBezTo>
                  <a:lnTo>
                    <a:pt x="7194" y="11154"/>
                  </a:lnTo>
                  <a:cubicBezTo>
                    <a:pt x="9290" y="10963"/>
                    <a:pt x="10964" y="9285"/>
                    <a:pt x="11154" y="7187"/>
                  </a:cubicBezTo>
                  <a:close/>
                  <a:moveTo>
                    <a:pt x="6795" y="0"/>
                  </a:moveTo>
                  <a:cubicBezTo>
                    <a:pt x="6576" y="0"/>
                    <a:pt x="6398" y="178"/>
                    <a:pt x="6398" y="399"/>
                  </a:cubicBezTo>
                  <a:lnTo>
                    <a:pt x="6398" y="843"/>
                  </a:lnTo>
                  <a:cubicBezTo>
                    <a:pt x="3421" y="1041"/>
                    <a:pt x="1042" y="3422"/>
                    <a:pt x="844" y="6397"/>
                  </a:cubicBezTo>
                  <a:lnTo>
                    <a:pt x="398" y="6397"/>
                  </a:lnTo>
                  <a:cubicBezTo>
                    <a:pt x="178" y="6397"/>
                    <a:pt x="1" y="6575"/>
                    <a:pt x="1" y="6795"/>
                  </a:cubicBezTo>
                  <a:cubicBezTo>
                    <a:pt x="1" y="7014"/>
                    <a:pt x="178" y="7194"/>
                    <a:pt x="398" y="7194"/>
                  </a:cubicBezTo>
                  <a:lnTo>
                    <a:pt x="844" y="7194"/>
                  </a:lnTo>
                  <a:cubicBezTo>
                    <a:pt x="1042" y="10169"/>
                    <a:pt x="3421" y="12550"/>
                    <a:pt x="6398" y="12746"/>
                  </a:cubicBezTo>
                  <a:lnTo>
                    <a:pt x="6398" y="13192"/>
                  </a:lnTo>
                  <a:cubicBezTo>
                    <a:pt x="6398" y="13412"/>
                    <a:pt x="6576" y="13589"/>
                    <a:pt x="6795" y="13589"/>
                  </a:cubicBezTo>
                  <a:cubicBezTo>
                    <a:pt x="7015" y="13589"/>
                    <a:pt x="7194" y="13385"/>
                    <a:pt x="7194" y="13165"/>
                  </a:cubicBezTo>
                  <a:lnTo>
                    <a:pt x="7194" y="12746"/>
                  </a:lnTo>
                  <a:cubicBezTo>
                    <a:pt x="10174" y="12548"/>
                    <a:pt x="12544" y="10239"/>
                    <a:pt x="12747" y="7194"/>
                  </a:cubicBezTo>
                  <a:lnTo>
                    <a:pt x="13193" y="7194"/>
                  </a:lnTo>
                  <a:cubicBezTo>
                    <a:pt x="13412" y="7194"/>
                    <a:pt x="13590" y="7014"/>
                    <a:pt x="13590" y="6795"/>
                  </a:cubicBezTo>
                  <a:cubicBezTo>
                    <a:pt x="13590" y="6575"/>
                    <a:pt x="13412" y="6397"/>
                    <a:pt x="13193" y="6397"/>
                  </a:cubicBezTo>
                  <a:lnTo>
                    <a:pt x="12747" y="6397"/>
                  </a:lnTo>
                  <a:cubicBezTo>
                    <a:pt x="12544" y="3351"/>
                    <a:pt x="10174" y="1041"/>
                    <a:pt x="7194" y="843"/>
                  </a:cubicBezTo>
                  <a:lnTo>
                    <a:pt x="7194" y="399"/>
                  </a:lnTo>
                  <a:cubicBezTo>
                    <a:pt x="7194" y="178"/>
                    <a:pt x="7015" y="0"/>
                    <a:pt x="67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75" name="Google Shape;975;p47"/>
            <p:cNvSpPr/>
            <p:nvPr/>
          </p:nvSpPr>
          <p:spPr>
            <a:xfrm>
              <a:off x="4915125" y="1671100"/>
              <a:ext cx="61625" cy="139350"/>
            </a:xfrm>
            <a:custGeom>
              <a:rect b="b" l="l" r="r" t="t"/>
              <a:pathLst>
                <a:path extrusionOk="0" h="5574" w="2465">
                  <a:moveTo>
                    <a:pt x="1269" y="0"/>
                  </a:moveTo>
                  <a:cubicBezTo>
                    <a:pt x="1050" y="0"/>
                    <a:pt x="872" y="178"/>
                    <a:pt x="872" y="398"/>
                  </a:cubicBezTo>
                  <a:lnTo>
                    <a:pt x="872" y="873"/>
                  </a:lnTo>
                  <a:cubicBezTo>
                    <a:pt x="849" y="882"/>
                    <a:pt x="825" y="881"/>
                    <a:pt x="803" y="890"/>
                  </a:cubicBezTo>
                  <a:cubicBezTo>
                    <a:pt x="361" y="1079"/>
                    <a:pt x="76" y="1510"/>
                    <a:pt x="76" y="1990"/>
                  </a:cubicBezTo>
                  <a:cubicBezTo>
                    <a:pt x="76" y="2650"/>
                    <a:pt x="610" y="3186"/>
                    <a:pt x="1269" y="3186"/>
                  </a:cubicBezTo>
                  <a:cubicBezTo>
                    <a:pt x="1489" y="3186"/>
                    <a:pt x="1667" y="3363"/>
                    <a:pt x="1667" y="3583"/>
                  </a:cubicBezTo>
                  <a:cubicBezTo>
                    <a:pt x="1667" y="3750"/>
                    <a:pt x="1562" y="3901"/>
                    <a:pt x="1405" y="3957"/>
                  </a:cubicBezTo>
                  <a:cubicBezTo>
                    <a:pt x="1361" y="3974"/>
                    <a:pt x="1316" y="3982"/>
                    <a:pt x="1269" y="3982"/>
                  </a:cubicBezTo>
                  <a:cubicBezTo>
                    <a:pt x="1100" y="3982"/>
                    <a:pt x="917" y="3876"/>
                    <a:pt x="752" y="3680"/>
                  </a:cubicBezTo>
                  <a:cubicBezTo>
                    <a:pt x="673" y="3586"/>
                    <a:pt x="560" y="3538"/>
                    <a:pt x="447" y="3538"/>
                  </a:cubicBezTo>
                  <a:cubicBezTo>
                    <a:pt x="357" y="3538"/>
                    <a:pt x="266" y="3568"/>
                    <a:pt x="191" y="3631"/>
                  </a:cubicBezTo>
                  <a:cubicBezTo>
                    <a:pt x="23" y="3773"/>
                    <a:pt x="1" y="4024"/>
                    <a:pt x="143" y="4192"/>
                  </a:cubicBezTo>
                  <a:cubicBezTo>
                    <a:pt x="358" y="4448"/>
                    <a:pt x="609" y="4616"/>
                    <a:pt x="872" y="4705"/>
                  </a:cubicBezTo>
                  <a:lnTo>
                    <a:pt x="872" y="5176"/>
                  </a:lnTo>
                  <a:cubicBezTo>
                    <a:pt x="872" y="5395"/>
                    <a:pt x="1050" y="5573"/>
                    <a:pt x="1269" y="5573"/>
                  </a:cubicBezTo>
                  <a:cubicBezTo>
                    <a:pt x="1489" y="5573"/>
                    <a:pt x="1668" y="5395"/>
                    <a:pt x="1668" y="5176"/>
                  </a:cubicBezTo>
                  <a:lnTo>
                    <a:pt x="1668" y="4708"/>
                  </a:lnTo>
                  <a:cubicBezTo>
                    <a:pt x="1671" y="4707"/>
                    <a:pt x="1675" y="4707"/>
                    <a:pt x="1679" y="4705"/>
                  </a:cubicBezTo>
                  <a:cubicBezTo>
                    <a:pt x="2148" y="4535"/>
                    <a:pt x="2465" y="4083"/>
                    <a:pt x="2465" y="3583"/>
                  </a:cubicBezTo>
                  <a:cubicBezTo>
                    <a:pt x="2465" y="2924"/>
                    <a:pt x="1929" y="2389"/>
                    <a:pt x="1269" y="2389"/>
                  </a:cubicBezTo>
                  <a:cubicBezTo>
                    <a:pt x="1050" y="2389"/>
                    <a:pt x="872" y="2210"/>
                    <a:pt x="872" y="1990"/>
                  </a:cubicBezTo>
                  <a:cubicBezTo>
                    <a:pt x="872" y="1830"/>
                    <a:pt x="967" y="1686"/>
                    <a:pt x="1115" y="1624"/>
                  </a:cubicBezTo>
                  <a:cubicBezTo>
                    <a:pt x="1164" y="1603"/>
                    <a:pt x="1215" y="1593"/>
                    <a:pt x="1268" y="1593"/>
                  </a:cubicBezTo>
                  <a:cubicBezTo>
                    <a:pt x="1408" y="1593"/>
                    <a:pt x="1560" y="1664"/>
                    <a:pt x="1701" y="1800"/>
                  </a:cubicBezTo>
                  <a:cubicBezTo>
                    <a:pt x="1778" y="1876"/>
                    <a:pt x="1878" y="1913"/>
                    <a:pt x="1977" y="1913"/>
                  </a:cubicBezTo>
                  <a:cubicBezTo>
                    <a:pt x="2081" y="1913"/>
                    <a:pt x="2186" y="1872"/>
                    <a:pt x="2264" y="1791"/>
                  </a:cubicBezTo>
                  <a:cubicBezTo>
                    <a:pt x="2416" y="1633"/>
                    <a:pt x="2412" y="1381"/>
                    <a:pt x="2254" y="1228"/>
                  </a:cubicBezTo>
                  <a:cubicBezTo>
                    <a:pt x="2075" y="1055"/>
                    <a:pt x="1874" y="945"/>
                    <a:pt x="1668" y="875"/>
                  </a:cubicBezTo>
                  <a:lnTo>
                    <a:pt x="1668" y="398"/>
                  </a:lnTo>
                  <a:cubicBezTo>
                    <a:pt x="1668" y="178"/>
                    <a:pt x="1489" y="0"/>
                    <a:pt x="1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76" name="Google Shape;976;p47"/>
            <p:cNvSpPr/>
            <p:nvPr/>
          </p:nvSpPr>
          <p:spPr>
            <a:xfrm>
              <a:off x="4776975" y="1811125"/>
              <a:ext cx="99575" cy="99525"/>
            </a:xfrm>
            <a:custGeom>
              <a:rect b="b" l="l" r="r" t="t"/>
              <a:pathLst>
                <a:path extrusionOk="0" h="3981" w="3983">
                  <a:moveTo>
                    <a:pt x="400" y="0"/>
                  </a:moveTo>
                  <a:cubicBezTo>
                    <a:pt x="178" y="0"/>
                    <a:pt x="1" y="178"/>
                    <a:pt x="1" y="398"/>
                  </a:cubicBezTo>
                  <a:lnTo>
                    <a:pt x="1" y="3583"/>
                  </a:lnTo>
                  <a:cubicBezTo>
                    <a:pt x="1" y="3803"/>
                    <a:pt x="178" y="3980"/>
                    <a:pt x="400" y="3980"/>
                  </a:cubicBezTo>
                  <a:lnTo>
                    <a:pt x="3583" y="3980"/>
                  </a:lnTo>
                  <a:cubicBezTo>
                    <a:pt x="3803" y="3980"/>
                    <a:pt x="3982" y="3803"/>
                    <a:pt x="3982" y="3583"/>
                  </a:cubicBezTo>
                  <a:cubicBezTo>
                    <a:pt x="3982" y="3363"/>
                    <a:pt x="3803" y="3184"/>
                    <a:pt x="3583" y="3184"/>
                  </a:cubicBezTo>
                  <a:lnTo>
                    <a:pt x="797" y="3184"/>
                  </a:lnTo>
                  <a:lnTo>
                    <a:pt x="797" y="398"/>
                  </a:lnTo>
                  <a:cubicBezTo>
                    <a:pt x="797" y="178"/>
                    <a:pt x="619" y="0"/>
                    <a:pt x="4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77" name="Google Shape;977;p47"/>
            <p:cNvSpPr/>
            <p:nvPr/>
          </p:nvSpPr>
          <p:spPr>
            <a:xfrm>
              <a:off x="4776975" y="1570900"/>
              <a:ext cx="99575" cy="99550"/>
            </a:xfrm>
            <a:custGeom>
              <a:rect b="b" l="l" r="r" t="t"/>
              <a:pathLst>
                <a:path extrusionOk="0" h="3982" w="3983">
                  <a:moveTo>
                    <a:pt x="400" y="0"/>
                  </a:moveTo>
                  <a:cubicBezTo>
                    <a:pt x="178" y="0"/>
                    <a:pt x="1" y="178"/>
                    <a:pt x="1" y="399"/>
                  </a:cubicBezTo>
                  <a:lnTo>
                    <a:pt x="1" y="3583"/>
                  </a:lnTo>
                  <a:cubicBezTo>
                    <a:pt x="1" y="3803"/>
                    <a:pt x="178" y="3982"/>
                    <a:pt x="400" y="3982"/>
                  </a:cubicBezTo>
                  <a:cubicBezTo>
                    <a:pt x="619" y="3982"/>
                    <a:pt x="797" y="3804"/>
                    <a:pt x="797" y="3583"/>
                  </a:cubicBezTo>
                  <a:lnTo>
                    <a:pt x="797" y="796"/>
                  </a:lnTo>
                  <a:lnTo>
                    <a:pt x="3583" y="796"/>
                  </a:lnTo>
                  <a:cubicBezTo>
                    <a:pt x="3803" y="796"/>
                    <a:pt x="3982" y="619"/>
                    <a:pt x="3982" y="399"/>
                  </a:cubicBezTo>
                  <a:cubicBezTo>
                    <a:pt x="3982" y="178"/>
                    <a:pt x="3805" y="0"/>
                    <a:pt x="35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78" name="Google Shape;978;p47"/>
            <p:cNvSpPr/>
            <p:nvPr/>
          </p:nvSpPr>
          <p:spPr>
            <a:xfrm>
              <a:off x="5017175" y="1811075"/>
              <a:ext cx="99575" cy="99575"/>
            </a:xfrm>
            <a:custGeom>
              <a:rect b="b" l="l" r="r" t="t"/>
              <a:pathLst>
                <a:path extrusionOk="0" h="3983" w="3983">
                  <a:moveTo>
                    <a:pt x="3585" y="1"/>
                  </a:moveTo>
                  <a:cubicBezTo>
                    <a:pt x="3365" y="1"/>
                    <a:pt x="3186" y="180"/>
                    <a:pt x="3186" y="400"/>
                  </a:cubicBezTo>
                  <a:lnTo>
                    <a:pt x="3186" y="3186"/>
                  </a:lnTo>
                  <a:lnTo>
                    <a:pt x="399" y="3186"/>
                  </a:lnTo>
                  <a:cubicBezTo>
                    <a:pt x="180" y="3186"/>
                    <a:pt x="0" y="3364"/>
                    <a:pt x="0" y="3585"/>
                  </a:cubicBezTo>
                  <a:cubicBezTo>
                    <a:pt x="0" y="3805"/>
                    <a:pt x="180" y="3982"/>
                    <a:pt x="399" y="3982"/>
                  </a:cubicBezTo>
                  <a:lnTo>
                    <a:pt x="3585" y="3982"/>
                  </a:lnTo>
                  <a:cubicBezTo>
                    <a:pt x="3804" y="3982"/>
                    <a:pt x="3982" y="3805"/>
                    <a:pt x="3982" y="3585"/>
                  </a:cubicBezTo>
                  <a:lnTo>
                    <a:pt x="3982" y="400"/>
                  </a:lnTo>
                  <a:cubicBezTo>
                    <a:pt x="3982" y="180"/>
                    <a:pt x="3804" y="1"/>
                    <a:pt x="35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79" name="Google Shape;979;p47"/>
            <p:cNvSpPr/>
            <p:nvPr/>
          </p:nvSpPr>
          <p:spPr>
            <a:xfrm>
              <a:off x="5017175" y="1570900"/>
              <a:ext cx="99575" cy="99550"/>
            </a:xfrm>
            <a:custGeom>
              <a:rect b="b" l="l" r="r" t="t"/>
              <a:pathLst>
                <a:path extrusionOk="0" h="3982" w="3983">
                  <a:moveTo>
                    <a:pt x="399" y="0"/>
                  </a:moveTo>
                  <a:cubicBezTo>
                    <a:pt x="180" y="0"/>
                    <a:pt x="0" y="178"/>
                    <a:pt x="0" y="399"/>
                  </a:cubicBezTo>
                  <a:cubicBezTo>
                    <a:pt x="0" y="619"/>
                    <a:pt x="180" y="796"/>
                    <a:pt x="399" y="796"/>
                  </a:cubicBezTo>
                  <a:lnTo>
                    <a:pt x="3186" y="796"/>
                  </a:lnTo>
                  <a:lnTo>
                    <a:pt x="3186" y="3583"/>
                  </a:lnTo>
                  <a:cubicBezTo>
                    <a:pt x="3186" y="3803"/>
                    <a:pt x="3363" y="3982"/>
                    <a:pt x="3585" y="3982"/>
                  </a:cubicBezTo>
                  <a:cubicBezTo>
                    <a:pt x="3804" y="3982"/>
                    <a:pt x="3982" y="3804"/>
                    <a:pt x="3982" y="3583"/>
                  </a:cubicBezTo>
                  <a:lnTo>
                    <a:pt x="3982" y="399"/>
                  </a:lnTo>
                  <a:cubicBezTo>
                    <a:pt x="3982" y="178"/>
                    <a:pt x="3804" y="0"/>
                    <a:pt x="35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80" name="Google Shape;980;p47"/>
          <p:cNvGrpSpPr/>
          <p:nvPr/>
        </p:nvGrpSpPr>
        <p:grpSpPr>
          <a:xfrm>
            <a:off x="4028575" y="1570900"/>
            <a:ext cx="340750" cy="339750"/>
            <a:chOff x="4028575" y="1570900"/>
            <a:chExt cx="340750" cy="339750"/>
          </a:xfrm>
        </p:grpSpPr>
        <p:sp>
          <p:nvSpPr>
            <p:cNvPr id="981" name="Google Shape;981;p47"/>
            <p:cNvSpPr/>
            <p:nvPr/>
          </p:nvSpPr>
          <p:spPr>
            <a:xfrm>
              <a:off x="4090600" y="1570900"/>
              <a:ext cx="278725" cy="278700"/>
            </a:xfrm>
            <a:custGeom>
              <a:rect b="b" l="l" r="r" t="t"/>
              <a:pathLst>
                <a:path extrusionOk="0" h="11148" w="11149">
                  <a:moveTo>
                    <a:pt x="5574" y="0"/>
                  </a:moveTo>
                  <a:cubicBezTo>
                    <a:pt x="2501" y="0"/>
                    <a:pt x="1" y="2500"/>
                    <a:pt x="1" y="5574"/>
                  </a:cubicBezTo>
                  <a:cubicBezTo>
                    <a:pt x="1" y="6679"/>
                    <a:pt x="328" y="7708"/>
                    <a:pt x="884" y="8574"/>
                  </a:cubicBezTo>
                  <a:lnTo>
                    <a:pt x="233" y="9226"/>
                  </a:lnTo>
                  <a:lnTo>
                    <a:pt x="1922" y="10915"/>
                  </a:lnTo>
                  <a:lnTo>
                    <a:pt x="2574" y="10264"/>
                  </a:lnTo>
                  <a:cubicBezTo>
                    <a:pt x="3440" y="10820"/>
                    <a:pt x="4469" y="11147"/>
                    <a:pt x="5574" y="11147"/>
                  </a:cubicBezTo>
                  <a:cubicBezTo>
                    <a:pt x="8647" y="11147"/>
                    <a:pt x="11148" y="8648"/>
                    <a:pt x="11148" y="5574"/>
                  </a:cubicBezTo>
                  <a:cubicBezTo>
                    <a:pt x="11148" y="2500"/>
                    <a:pt x="8647" y="0"/>
                    <a:pt x="55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82" name="Google Shape;982;p47"/>
            <p:cNvSpPr/>
            <p:nvPr/>
          </p:nvSpPr>
          <p:spPr>
            <a:xfrm>
              <a:off x="4130425" y="1610700"/>
              <a:ext cx="199075" cy="199075"/>
            </a:xfrm>
            <a:custGeom>
              <a:rect b="b" l="l" r="r" t="t"/>
              <a:pathLst>
                <a:path extrusionOk="0" h="7963" w="7963">
                  <a:moveTo>
                    <a:pt x="3981" y="1"/>
                  </a:moveTo>
                  <a:cubicBezTo>
                    <a:pt x="1786" y="1"/>
                    <a:pt x="1" y="1787"/>
                    <a:pt x="1" y="3982"/>
                  </a:cubicBezTo>
                  <a:cubicBezTo>
                    <a:pt x="1" y="6177"/>
                    <a:pt x="1786" y="7963"/>
                    <a:pt x="3981" y="7963"/>
                  </a:cubicBezTo>
                  <a:cubicBezTo>
                    <a:pt x="6177" y="7963"/>
                    <a:pt x="7963" y="6177"/>
                    <a:pt x="7963" y="3982"/>
                  </a:cubicBezTo>
                  <a:cubicBezTo>
                    <a:pt x="7963" y="1787"/>
                    <a:pt x="6177" y="1"/>
                    <a:pt x="39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83" name="Google Shape;983;p47"/>
            <p:cNvSpPr/>
            <p:nvPr/>
          </p:nvSpPr>
          <p:spPr>
            <a:xfrm>
              <a:off x="4150325" y="1630625"/>
              <a:ext cx="159275" cy="159250"/>
            </a:xfrm>
            <a:custGeom>
              <a:rect b="b" l="l" r="r" t="t"/>
              <a:pathLst>
                <a:path extrusionOk="0" h="6370" w="6371">
                  <a:moveTo>
                    <a:pt x="4778" y="1990"/>
                  </a:moveTo>
                  <a:cubicBezTo>
                    <a:pt x="4880" y="1990"/>
                    <a:pt x="4982" y="2029"/>
                    <a:pt x="5060" y="2107"/>
                  </a:cubicBezTo>
                  <a:cubicBezTo>
                    <a:pt x="5214" y="2263"/>
                    <a:pt x="5214" y="2515"/>
                    <a:pt x="5060" y="2670"/>
                  </a:cubicBezTo>
                  <a:lnTo>
                    <a:pt x="3068" y="4661"/>
                  </a:lnTo>
                  <a:cubicBezTo>
                    <a:pt x="2991" y="4739"/>
                    <a:pt x="2889" y="4778"/>
                    <a:pt x="2787" y="4778"/>
                  </a:cubicBezTo>
                  <a:cubicBezTo>
                    <a:pt x="2684" y="4778"/>
                    <a:pt x="2583" y="4739"/>
                    <a:pt x="2505" y="4661"/>
                  </a:cubicBezTo>
                  <a:lnTo>
                    <a:pt x="1312" y="3466"/>
                  </a:lnTo>
                  <a:cubicBezTo>
                    <a:pt x="1156" y="3312"/>
                    <a:pt x="1156" y="3059"/>
                    <a:pt x="1312" y="2903"/>
                  </a:cubicBezTo>
                  <a:cubicBezTo>
                    <a:pt x="1389" y="2825"/>
                    <a:pt x="1491" y="2786"/>
                    <a:pt x="1593" y="2786"/>
                  </a:cubicBezTo>
                  <a:cubicBezTo>
                    <a:pt x="1694" y="2786"/>
                    <a:pt x="1796" y="2825"/>
                    <a:pt x="1874" y="2903"/>
                  </a:cubicBezTo>
                  <a:lnTo>
                    <a:pt x="2787" y="3817"/>
                  </a:lnTo>
                  <a:lnTo>
                    <a:pt x="4497" y="2107"/>
                  </a:lnTo>
                  <a:cubicBezTo>
                    <a:pt x="4574" y="2029"/>
                    <a:pt x="4676" y="1990"/>
                    <a:pt x="4778" y="1990"/>
                  </a:cubicBezTo>
                  <a:close/>
                  <a:moveTo>
                    <a:pt x="3185" y="0"/>
                  </a:moveTo>
                  <a:cubicBezTo>
                    <a:pt x="1428" y="0"/>
                    <a:pt x="1" y="1429"/>
                    <a:pt x="1" y="3185"/>
                  </a:cubicBezTo>
                  <a:cubicBezTo>
                    <a:pt x="1" y="4942"/>
                    <a:pt x="1428" y="6369"/>
                    <a:pt x="3185" y="6369"/>
                  </a:cubicBezTo>
                  <a:cubicBezTo>
                    <a:pt x="4941" y="6369"/>
                    <a:pt x="6370" y="4942"/>
                    <a:pt x="6370" y="3185"/>
                  </a:cubicBezTo>
                  <a:cubicBezTo>
                    <a:pt x="6370" y="1429"/>
                    <a:pt x="4941" y="0"/>
                    <a:pt x="31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84" name="Google Shape;984;p47"/>
            <p:cNvSpPr/>
            <p:nvPr/>
          </p:nvSpPr>
          <p:spPr>
            <a:xfrm>
              <a:off x="4028575" y="1815600"/>
              <a:ext cx="96025" cy="95050"/>
            </a:xfrm>
            <a:custGeom>
              <a:rect b="b" l="l" r="r" t="t"/>
              <a:pathLst>
                <a:path extrusionOk="0" h="3802" w="3841">
                  <a:moveTo>
                    <a:pt x="2151" y="0"/>
                  </a:moveTo>
                  <a:lnTo>
                    <a:pt x="157" y="1995"/>
                  </a:lnTo>
                  <a:cubicBezTo>
                    <a:pt x="1" y="2151"/>
                    <a:pt x="1" y="2403"/>
                    <a:pt x="157" y="2559"/>
                  </a:cubicBezTo>
                  <a:lnTo>
                    <a:pt x="1282" y="3684"/>
                  </a:lnTo>
                  <a:cubicBezTo>
                    <a:pt x="1360" y="3762"/>
                    <a:pt x="1461" y="3801"/>
                    <a:pt x="1564" y="3801"/>
                  </a:cubicBezTo>
                  <a:cubicBezTo>
                    <a:pt x="1665" y="3801"/>
                    <a:pt x="1768" y="3762"/>
                    <a:pt x="1844" y="3684"/>
                  </a:cubicBezTo>
                  <a:lnTo>
                    <a:pt x="3841" y="1690"/>
                  </a:lnTo>
                  <a:lnTo>
                    <a:pt x="21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85" name="Google Shape;985;p47"/>
          <p:cNvGrpSpPr/>
          <p:nvPr/>
        </p:nvGrpSpPr>
        <p:grpSpPr>
          <a:xfrm>
            <a:off x="3319975" y="1570900"/>
            <a:ext cx="298075" cy="339750"/>
            <a:chOff x="3319975" y="1570900"/>
            <a:chExt cx="298075" cy="339750"/>
          </a:xfrm>
        </p:grpSpPr>
        <p:sp>
          <p:nvSpPr>
            <p:cNvPr id="986" name="Google Shape;986;p47"/>
            <p:cNvSpPr/>
            <p:nvPr/>
          </p:nvSpPr>
          <p:spPr>
            <a:xfrm>
              <a:off x="3451175" y="1640550"/>
              <a:ext cx="39850" cy="39850"/>
            </a:xfrm>
            <a:custGeom>
              <a:rect b="b" l="l" r="r" t="t"/>
              <a:pathLst>
                <a:path extrusionOk="0" h="1594" w="1594">
                  <a:moveTo>
                    <a:pt x="45" y="0"/>
                  </a:moveTo>
                  <a:cubicBezTo>
                    <a:pt x="20" y="247"/>
                    <a:pt x="1" y="507"/>
                    <a:pt x="1" y="797"/>
                  </a:cubicBezTo>
                  <a:cubicBezTo>
                    <a:pt x="1" y="1087"/>
                    <a:pt x="20" y="1347"/>
                    <a:pt x="45" y="1593"/>
                  </a:cubicBezTo>
                  <a:lnTo>
                    <a:pt x="1550" y="1593"/>
                  </a:lnTo>
                  <a:cubicBezTo>
                    <a:pt x="1575" y="1347"/>
                    <a:pt x="1594" y="1087"/>
                    <a:pt x="1594" y="797"/>
                  </a:cubicBezTo>
                  <a:cubicBezTo>
                    <a:pt x="1594" y="507"/>
                    <a:pt x="1575" y="247"/>
                    <a:pt x="1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87" name="Google Shape;987;p47"/>
            <p:cNvSpPr/>
            <p:nvPr/>
          </p:nvSpPr>
          <p:spPr>
            <a:xfrm>
              <a:off x="3391275" y="1570900"/>
              <a:ext cx="79850" cy="49775"/>
            </a:xfrm>
            <a:custGeom>
              <a:rect b="b" l="l" r="r" t="t"/>
              <a:pathLst>
                <a:path extrusionOk="0" h="1991" w="3194">
                  <a:moveTo>
                    <a:pt x="3193" y="0"/>
                  </a:moveTo>
                  <a:cubicBezTo>
                    <a:pt x="1792" y="0"/>
                    <a:pt x="589" y="817"/>
                    <a:pt x="0" y="1990"/>
                  </a:cubicBezTo>
                  <a:lnTo>
                    <a:pt x="1761" y="1990"/>
                  </a:lnTo>
                  <a:cubicBezTo>
                    <a:pt x="1992" y="870"/>
                    <a:pt x="2470" y="0"/>
                    <a:pt x="31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88" name="Google Shape;988;p47"/>
            <p:cNvSpPr/>
            <p:nvPr/>
          </p:nvSpPr>
          <p:spPr>
            <a:xfrm>
              <a:off x="3471100" y="1570900"/>
              <a:ext cx="79850" cy="49775"/>
            </a:xfrm>
            <a:custGeom>
              <a:rect b="b" l="l" r="r" t="t"/>
              <a:pathLst>
                <a:path extrusionOk="0" h="1991" w="3194">
                  <a:moveTo>
                    <a:pt x="0" y="0"/>
                  </a:moveTo>
                  <a:cubicBezTo>
                    <a:pt x="723" y="0"/>
                    <a:pt x="1203" y="870"/>
                    <a:pt x="1432" y="1990"/>
                  </a:cubicBezTo>
                  <a:lnTo>
                    <a:pt x="3193" y="1990"/>
                  </a:lnTo>
                  <a:cubicBezTo>
                    <a:pt x="2604" y="817"/>
                    <a:pt x="1401"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89" name="Google Shape;989;p47"/>
            <p:cNvSpPr/>
            <p:nvPr/>
          </p:nvSpPr>
          <p:spPr>
            <a:xfrm>
              <a:off x="3509900" y="1640550"/>
              <a:ext cx="50800" cy="39850"/>
            </a:xfrm>
            <a:custGeom>
              <a:rect b="b" l="l" r="r" t="t"/>
              <a:pathLst>
                <a:path extrusionOk="0" h="1594" w="2032">
                  <a:moveTo>
                    <a:pt x="0" y="0"/>
                  </a:moveTo>
                  <a:cubicBezTo>
                    <a:pt x="25" y="264"/>
                    <a:pt x="41" y="529"/>
                    <a:pt x="41" y="797"/>
                  </a:cubicBezTo>
                  <a:cubicBezTo>
                    <a:pt x="41" y="1065"/>
                    <a:pt x="24" y="1331"/>
                    <a:pt x="0" y="1593"/>
                  </a:cubicBezTo>
                  <a:lnTo>
                    <a:pt x="1936" y="1593"/>
                  </a:lnTo>
                  <a:cubicBezTo>
                    <a:pt x="1994" y="1336"/>
                    <a:pt x="2031" y="1073"/>
                    <a:pt x="2031" y="797"/>
                  </a:cubicBezTo>
                  <a:cubicBezTo>
                    <a:pt x="2031" y="523"/>
                    <a:pt x="1994" y="258"/>
                    <a:pt x="19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90" name="Google Shape;990;p47"/>
            <p:cNvSpPr/>
            <p:nvPr/>
          </p:nvSpPr>
          <p:spPr>
            <a:xfrm>
              <a:off x="3381525" y="1640550"/>
              <a:ext cx="50800" cy="39850"/>
            </a:xfrm>
            <a:custGeom>
              <a:rect b="b" l="l" r="r" t="t"/>
              <a:pathLst>
                <a:path extrusionOk="0" h="1594" w="2032">
                  <a:moveTo>
                    <a:pt x="97" y="0"/>
                  </a:moveTo>
                  <a:cubicBezTo>
                    <a:pt x="38" y="258"/>
                    <a:pt x="0" y="523"/>
                    <a:pt x="0" y="797"/>
                  </a:cubicBezTo>
                  <a:cubicBezTo>
                    <a:pt x="0" y="1073"/>
                    <a:pt x="38" y="1336"/>
                    <a:pt x="97" y="1593"/>
                  </a:cubicBezTo>
                  <a:lnTo>
                    <a:pt x="2031" y="1593"/>
                  </a:lnTo>
                  <a:cubicBezTo>
                    <a:pt x="2008" y="1331"/>
                    <a:pt x="1991" y="1065"/>
                    <a:pt x="1991" y="797"/>
                  </a:cubicBezTo>
                  <a:cubicBezTo>
                    <a:pt x="1991" y="529"/>
                    <a:pt x="2008" y="264"/>
                    <a:pt x="20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91" name="Google Shape;991;p47"/>
            <p:cNvSpPr/>
            <p:nvPr/>
          </p:nvSpPr>
          <p:spPr>
            <a:xfrm>
              <a:off x="3391275" y="1700275"/>
              <a:ext cx="79850" cy="49825"/>
            </a:xfrm>
            <a:custGeom>
              <a:rect b="b" l="l" r="r" t="t"/>
              <a:pathLst>
                <a:path extrusionOk="0" h="1993" w="3194">
                  <a:moveTo>
                    <a:pt x="0" y="0"/>
                  </a:moveTo>
                  <a:cubicBezTo>
                    <a:pt x="589" y="1176"/>
                    <a:pt x="1792" y="1992"/>
                    <a:pt x="3193" y="1992"/>
                  </a:cubicBezTo>
                  <a:cubicBezTo>
                    <a:pt x="2470" y="1992"/>
                    <a:pt x="1992" y="1123"/>
                    <a:pt x="17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92" name="Google Shape;992;p47"/>
            <p:cNvSpPr/>
            <p:nvPr/>
          </p:nvSpPr>
          <p:spPr>
            <a:xfrm>
              <a:off x="3471100" y="1700275"/>
              <a:ext cx="79850" cy="49825"/>
            </a:xfrm>
            <a:custGeom>
              <a:rect b="b" l="l" r="r" t="t"/>
              <a:pathLst>
                <a:path extrusionOk="0" h="1993" w="3194">
                  <a:moveTo>
                    <a:pt x="1432" y="0"/>
                  </a:moveTo>
                  <a:cubicBezTo>
                    <a:pt x="1202" y="1123"/>
                    <a:pt x="723" y="1992"/>
                    <a:pt x="0" y="1992"/>
                  </a:cubicBezTo>
                  <a:cubicBezTo>
                    <a:pt x="1401" y="1992"/>
                    <a:pt x="2604" y="1176"/>
                    <a:pt x="31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93" name="Google Shape;993;p47"/>
            <p:cNvSpPr/>
            <p:nvPr/>
          </p:nvSpPr>
          <p:spPr>
            <a:xfrm>
              <a:off x="3455550" y="1590800"/>
              <a:ext cx="31150" cy="29875"/>
            </a:xfrm>
            <a:custGeom>
              <a:rect b="b" l="l" r="r" t="t"/>
              <a:pathLst>
                <a:path extrusionOk="0" h="1195" w="1246">
                  <a:moveTo>
                    <a:pt x="622" y="0"/>
                  </a:moveTo>
                  <a:cubicBezTo>
                    <a:pt x="473" y="0"/>
                    <a:pt x="186" y="415"/>
                    <a:pt x="0" y="1194"/>
                  </a:cubicBezTo>
                  <a:lnTo>
                    <a:pt x="1246" y="1194"/>
                  </a:lnTo>
                  <a:cubicBezTo>
                    <a:pt x="1060" y="415"/>
                    <a:pt x="772" y="0"/>
                    <a:pt x="6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94" name="Google Shape;994;p47"/>
            <p:cNvSpPr/>
            <p:nvPr/>
          </p:nvSpPr>
          <p:spPr>
            <a:xfrm>
              <a:off x="3455550" y="1700275"/>
              <a:ext cx="31150" cy="29900"/>
            </a:xfrm>
            <a:custGeom>
              <a:rect b="b" l="l" r="r" t="t"/>
              <a:pathLst>
                <a:path extrusionOk="0" h="1196" w="1246">
                  <a:moveTo>
                    <a:pt x="0" y="0"/>
                  </a:moveTo>
                  <a:cubicBezTo>
                    <a:pt x="186" y="780"/>
                    <a:pt x="473" y="1196"/>
                    <a:pt x="622" y="1196"/>
                  </a:cubicBezTo>
                  <a:cubicBezTo>
                    <a:pt x="772" y="1196"/>
                    <a:pt x="1060" y="780"/>
                    <a:pt x="1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95" name="Google Shape;995;p47"/>
            <p:cNvSpPr/>
            <p:nvPr/>
          </p:nvSpPr>
          <p:spPr>
            <a:xfrm>
              <a:off x="3319975" y="1730825"/>
              <a:ext cx="298075" cy="179825"/>
            </a:xfrm>
            <a:custGeom>
              <a:rect b="b" l="l" r="r" t="t"/>
              <a:pathLst>
                <a:path extrusionOk="0" h="7193" w="11923">
                  <a:moveTo>
                    <a:pt x="11504" y="0"/>
                  </a:moveTo>
                  <a:cubicBezTo>
                    <a:pt x="10803" y="0"/>
                    <a:pt x="10160" y="388"/>
                    <a:pt x="9834" y="1010"/>
                  </a:cubicBezTo>
                  <a:lnTo>
                    <a:pt x="8614" y="3342"/>
                  </a:lnTo>
                  <a:cubicBezTo>
                    <a:pt x="8406" y="3736"/>
                    <a:pt x="8001" y="3980"/>
                    <a:pt x="7555" y="3980"/>
                  </a:cubicBezTo>
                  <a:lnTo>
                    <a:pt x="4852" y="3980"/>
                  </a:lnTo>
                  <a:cubicBezTo>
                    <a:pt x="4630" y="3980"/>
                    <a:pt x="4453" y="3803"/>
                    <a:pt x="4453" y="3583"/>
                  </a:cubicBezTo>
                  <a:cubicBezTo>
                    <a:pt x="4453" y="3362"/>
                    <a:pt x="4630" y="3184"/>
                    <a:pt x="4852" y="3184"/>
                  </a:cubicBezTo>
                  <a:lnTo>
                    <a:pt x="7555" y="3184"/>
                  </a:lnTo>
                  <a:cubicBezTo>
                    <a:pt x="7703" y="3184"/>
                    <a:pt x="7839" y="3103"/>
                    <a:pt x="7908" y="2971"/>
                  </a:cubicBezTo>
                  <a:cubicBezTo>
                    <a:pt x="7976" y="2840"/>
                    <a:pt x="8185" y="2442"/>
                    <a:pt x="8364" y="2099"/>
                  </a:cubicBezTo>
                  <a:cubicBezTo>
                    <a:pt x="8420" y="1992"/>
                    <a:pt x="8417" y="1863"/>
                    <a:pt x="8353" y="1760"/>
                  </a:cubicBezTo>
                  <a:cubicBezTo>
                    <a:pt x="8291" y="1655"/>
                    <a:pt x="8177" y="1591"/>
                    <a:pt x="8056" y="1591"/>
                  </a:cubicBezTo>
                  <a:lnTo>
                    <a:pt x="3918" y="1591"/>
                  </a:lnTo>
                  <a:cubicBezTo>
                    <a:pt x="3387" y="1591"/>
                    <a:pt x="2886" y="1799"/>
                    <a:pt x="2511" y="2176"/>
                  </a:cubicBezTo>
                  <a:lnTo>
                    <a:pt x="156" y="4531"/>
                  </a:lnTo>
                  <a:cubicBezTo>
                    <a:pt x="0" y="4685"/>
                    <a:pt x="0" y="4937"/>
                    <a:pt x="156" y="5093"/>
                  </a:cubicBezTo>
                  <a:lnTo>
                    <a:pt x="2146" y="7075"/>
                  </a:lnTo>
                  <a:cubicBezTo>
                    <a:pt x="2224" y="7153"/>
                    <a:pt x="2325" y="7192"/>
                    <a:pt x="2428" y="7192"/>
                  </a:cubicBezTo>
                  <a:cubicBezTo>
                    <a:pt x="2529" y="7192"/>
                    <a:pt x="2632" y="7153"/>
                    <a:pt x="2709" y="7075"/>
                  </a:cubicBezTo>
                  <a:lnTo>
                    <a:pt x="4219" y="5573"/>
                  </a:lnTo>
                  <a:lnTo>
                    <a:pt x="7554" y="5573"/>
                  </a:lnTo>
                  <a:cubicBezTo>
                    <a:pt x="8595" y="5573"/>
                    <a:pt x="9541" y="5001"/>
                    <a:pt x="10024" y="4080"/>
                  </a:cubicBezTo>
                  <a:lnTo>
                    <a:pt x="11857" y="583"/>
                  </a:lnTo>
                  <a:cubicBezTo>
                    <a:pt x="11922" y="460"/>
                    <a:pt x="11917" y="310"/>
                    <a:pt x="11846" y="192"/>
                  </a:cubicBezTo>
                  <a:cubicBezTo>
                    <a:pt x="11774" y="74"/>
                    <a:pt x="11645" y="0"/>
                    <a:pt x="115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996" name="Google Shape;996;p47"/>
          <p:cNvGrpSpPr/>
          <p:nvPr/>
        </p:nvGrpSpPr>
        <p:grpSpPr>
          <a:xfrm>
            <a:off x="2573525" y="1570900"/>
            <a:ext cx="218975" cy="339750"/>
            <a:chOff x="2573525" y="1570900"/>
            <a:chExt cx="218975" cy="339750"/>
          </a:xfrm>
        </p:grpSpPr>
        <p:sp>
          <p:nvSpPr>
            <p:cNvPr id="997" name="Google Shape;997;p47"/>
            <p:cNvSpPr/>
            <p:nvPr/>
          </p:nvSpPr>
          <p:spPr>
            <a:xfrm>
              <a:off x="2573525" y="1570900"/>
              <a:ext cx="218975" cy="259500"/>
            </a:xfrm>
            <a:custGeom>
              <a:rect b="b" l="l" r="r" t="t"/>
              <a:pathLst>
                <a:path extrusionOk="0" h="10380" w="8759">
                  <a:moveTo>
                    <a:pt x="4379" y="0"/>
                  </a:moveTo>
                  <a:cubicBezTo>
                    <a:pt x="3463" y="0"/>
                    <a:pt x="2546" y="350"/>
                    <a:pt x="1845" y="1050"/>
                  </a:cubicBezTo>
                  <a:cubicBezTo>
                    <a:pt x="449" y="2447"/>
                    <a:pt x="449" y="4720"/>
                    <a:pt x="1845" y="6118"/>
                  </a:cubicBezTo>
                  <a:cubicBezTo>
                    <a:pt x="2427" y="6700"/>
                    <a:pt x="3176" y="7039"/>
                    <a:pt x="3980" y="7128"/>
                  </a:cubicBezTo>
                  <a:lnTo>
                    <a:pt x="3980" y="8197"/>
                  </a:lnTo>
                  <a:lnTo>
                    <a:pt x="3069" y="7284"/>
                  </a:lnTo>
                  <a:cubicBezTo>
                    <a:pt x="2991" y="7206"/>
                    <a:pt x="2889" y="7167"/>
                    <a:pt x="2787" y="7167"/>
                  </a:cubicBezTo>
                  <a:cubicBezTo>
                    <a:pt x="2685" y="7167"/>
                    <a:pt x="2583" y="7206"/>
                    <a:pt x="2506" y="7284"/>
                  </a:cubicBezTo>
                  <a:cubicBezTo>
                    <a:pt x="2350" y="7440"/>
                    <a:pt x="2350" y="7691"/>
                    <a:pt x="2506" y="7847"/>
                  </a:cubicBezTo>
                  <a:lnTo>
                    <a:pt x="3418" y="8760"/>
                  </a:lnTo>
                  <a:lnTo>
                    <a:pt x="398" y="8760"/>
                  </a:lnTo>
                  <a:cubicBezTo>
                    <a:pt x="178" y="8760"/>
                    <a:pt x="0" y="8938"/>
                    <a:pt x="0" y="9157"/>
                  </a:cubicBezTo>
                  <a:cubicBezTo>
                    <a:pt x="0" y="9377"/>
                    <a:pt x="178" y="9556"/>
                    <a:pt x="398" y="9556"/>
                  </a:cubicBezTo>
                  <a:lnTo>
                    <a:pt x="868" y="9556"/>
                  </a:lnTo>
                  <a:lnTo>
                    <a:pt x="1027" y="10379"/>
                  </a:lnTo>
                  <a:lnTo>
                    <a:pt x="7732" y="10379"/>
                  </a:lnTo>
                  <a:lnTo>
                    <a:pt x="7891" y="9556"/>
                  </a:lnTo>
                  <a:lnTo>
                    <a:pt x="8361" y="9556"/>
                  </a:lnTo>
                  <a:cubicBezTo>
                    <a:pt x="8581" y="9556"/>
                    <a:pt x="8759" y="9377"/>
                    <a:pt x="8759" y="9157"/>
                  </a:cubicBezTo>
                  <a:cubicBezTo>
                    <a:pt x="8759" y="8938"/>
                    <a:pt x="8581" y="8760"/>
                    <a:pt x="8361" y="8760"/>
                  </a:cubicBezTo>
                  <a:lnTo>
                    <a:pt x="5341" y="8760"/>
                  </a:lnTo>
                  <a:lnTo>
                    <a:pt x="6253" y="7847"/>
                  </a:lnTo>
                  <a:cubicBezTo>
                    <a:pt x="6408" y="7691"/>
                    <a:pt x="6408" y="7438"/>
                    <a:pt x="6253" y="7284"/>
                  </a:cubicBezTo>
                  <a:cubicBezTo>
                    <a:pt x="6175" y="7206"/>
                    <a:pt x="6074" y="7167"/>
                    <a:pt x="5972" y="7167"/>
                  </a:cubicBezTo>
                  <a:cubicBezTo>
                    <a:pt x="5870" y="7167"/>
                    <a:pt x="5768" y="7206"/>
                    <a:pt x="5690" y="7284"/>
                  </a:cubicBezTo>
                  <a:lnTo>
                    <a:pt x="4777" y="8197"/>
                  </a:lnTo>
                  <a:lnTo>
                    <a:pt x="4777" y="7128"/>
                  </a:lnTo>
                  <a:cubicBezTo>
                    <a:pt x="5583" y="7039"/>
                    <a:pt x="6332" y="6700"/>
                    <a:pt x="6913" y="6118"/>
                  </a:cubicBezTo>
                  <a:cubicBezTo>
                    <a:pt x="8310" y="4720"/>
                    <a:pt x="8310" y="2447"/>
                    <a:pt x="6913" y="1050"/>
                  </a:cubicBezTo>
                  <a:cubicBezTo>
                    <a:pt x="6213" y="350"/>
                    <a:pt x="5296" y="0"/>
                    <a:pt x="43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98" name="Google Shape;998;p47"/>
            <p:cNvSpPr/>
            <p:nvPr/>
          </p:nvSpPr>
          <p:spPr>
            <a:xfrm>
              <a:off x="2651275" y="1590800"/>
              <a:ext cx="61600" cy="139375"/>
            </a:xfrm>
            <a:custGeom>
              <a:rect b="b" l="l" r="r" t="t"/>
              <a:pathLst>
                <a:path extrusionOk="0" h="5575" w="2464">
                  <a:moveTo>
                    <a:pt x="1269" y="0"/>
                  </a:moveTo>
                  <a:cubicBezTo>
                    <a:pt x="1050" y="0"/>
                    <a:pt x="872" y="180"/>
                    <a:pt x="872" y="399"/>
                  </a:cubicBezTo>
                  <a:lnTo>
                    <a:pt x="872" y="875"/>
                  </a:lnTo>
                  <a:cubicBezTo>
                    <a:pt x="347" y="1062"/>
                    <a:pt x="76" y="1517"/>
                    <a:pt x="76" y="1992"/>
                  </a:cubicBezTo>
                  <a:cubicBezTo>
                    <a:pt x="76" y="2650"/>
                    <a:pt x="610" y="3186"/>
                    <a:pt x="1269" y="3186"/>
                  </a:cubicBezTo>
                  <a:cubicBezTo>
                    <a:pt x="1489" y="3186"/>
                    <a:pt x="1667" y="3365"/>
                    <a:pt x="1667" y="3585"/>
                  </a:cubicBezTo>
                  <a:cubicBezTo>
                    <a:pt x="1667" y="3751"/>
                    <a:pt x="1562" y="3901"/>
                    <a:pt x="1405" y="3959"/>
                  </a:cubicBezTo>
                  <a:cubicBezTo>
                    <a:pt x="1361" y="3975"/>
                    <a:pt x="1315" y="3983"/>
                    <a:pt x="1268" y="3983"/>
                  </a:cubicBezTo>
                  <a:cubicBezTo>
                    <a:pt x="1100" y="3983"/>
                    <a:pt x="917" y="3878"/>
                    <a:pt x="752" y="3681"/>
                  </a:cubicBezTo>
                  <a:cubicBezTo>
                    <a:pt x="673" y="3587"/>
                    <a:pt x="561" y="3538"/>
                    <a:pt x="447" y="3538"/>
                  </a:cubicBezTo>
                  <a:cubicBezTo>
                    <a:pt x="357" y="3538"/>
                    <a:pt x="266" y="3569"/>
                    <a:pt x="191" y="3633"/>
                  </a:cubicBezTo>
                  <a:cubicBezTo>
                    <a:pt x="23" y="3775"/>
                    <a:pt x="1" y="4026"/>
                    <a:pt x="143" y="4194"/>
                  </a:cubicBezTo>
                  <a:cubicBezTo>
                    <a:pt x="358" y="4450"/>
                    <a:pt x="609" y="4618"/>
                    <a:pt x="872" y="4705"/>
                  </a:cubicBezTo>
                  <a:lnTo>
                    <a:pt x="872" y="5177"/>
                  </a:lnTo>
                  <a:cubicBezTo>
                    <a:pt x="872" y="5397"/>
                    <a:pt x="1050" y="5575"/>
                    <a:pt x="1269" y="5575"/>
                  </a:cubicBezTo>
                  <a:cubicBezTo>
                    <a:pt x="1489" y="5575"/>
                    <a:pt x="1667" y="5397"/>
                    <a:pt x="1667" y="5177"/>
                  </a:cubicBezTo>
                  <a:lnTo>
                    <a:pt x="1667" y="4708"/>
                  </a:lnTo>
                  <a:cubicBezTo>
                    <a:pt x="1669" y="4708"/>
                    <a:pt x="1671" y="4708"/>
                    <a:pt x="1673" y="4708"/>
                  </a:cubicBezTo>
                  <a:cubicBezTo>
                    <a:pt x="1675" y="4708"/>
                    <a:pt x="1676" y="4708"/>
                    <a:pt x="1678" y="4707"/>
                  </a:cubicBezTo>
                  <a:cubicBezTo>
                    <a:pt x="2148" y="4535"/>
                    <a:pt x="2463" y="4083"/>
                    <a:pt x="2463" y="3585"/>
                  </a:cubicBezTo>
                  <a:cubicBezTo>
                    <a:pt x="2463" y="2925"/>
                    <a:pt x="1929" y="2389"/>
                    <a:pt x="1269" y="2389"/>
                  </a:cubicBezTo>
                  <a:cubicBezTo>
                    <a:pt x="1050" y="2389"/>
                    <a:pt x="872" y="2212"/>
                    <a:pt x="872" y="1992"/>
                  </a:cubicBezTo>
                  <a:cubicBezTo>
                    <a:pt x="872" y="1831"/>
                    <a:pt x="967" y="1687"/>
                    <a:pt x="1115" y="1624"/>
                  </a:cubicBezTo>
                  <a:cubicBezTo>
                    <a:pt x="1163" y="1604"/>
                    <a:pt x="1214" y="1594"/>
                    <a:pt x="1267" y="1594"/>
                  </a:cubicBezTo>
                  <a:cubicBezTo>
                    <a:pt x="1407" y="1594"/>
                    <a:pt x="1559" y="1665"/>
                    <a:pt x="1700" y="1802"/>
                  </a:cubicBezTo>
                  <a:cubicBezTo>
                    <a:pt x="1777" y="1877"/>
                    <a:pt x="1877" y="1914"/>
                    <a:pt x="1976" y="1914"/>
                  </a:cubicBezTo>
                  <a:cubicBezTo>
                    <a:pt x="2081" y="1914"/>
                    <a:pt x="2185" y="1873"/>
                    <a:pt x="2264" y="1793"/>
                  </a:cubicBezTo>
                  <a:cubicBezTo>
                    <a:pt x="2416" y="1635"/>
                    <a:pt x="2412" y="1383"/>
                    <a:pt x="2254" y="1230"/>
                  </a:cubicBezTo>
                  <a:cubicBezTo>
                    <a:pt x="2075" y="1055"/>
                    <a:pt x="1874" y="946"/>
                    <a:pt x="1667" y="876"/>
                  </a:cubicBezTo>
                  <a:lnTo>
                    <a:pt x="1667" y="399"/>
                  </a:lnTo>
                  <a:cubicBezTo>
                    <a:pt x="1667" y="180"/>
                    <a:pt x="1489" y="0"/>
                    <a:pt x="1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999" name="Google Shape;999;p47"/>
            <p:cNvSpPr/>
            <p:nvPr/>
          </p:nvSpPr>
          <p:spPr>
            <a:xfrm>
              <a:off x="2603175" y="1850275"/>
              <a:ext cx="159650" cy="60375"/>
            </a:xfrm>
            <a:custGeom>
              <a:rect b="b" l="l" r="r" t="t"/>
              <a:pathLst>
                <a:path extrusionOk="0" h="2415" w="6386">
                  <a:moveTo>
                    <a:pt x="0" y="0"/>
                  </a:moveTo>
                  <a:lnTo>
                    <a:pt x="415" y="2095"/>
                  </a:lnTo>
                  <a:cubicBezTo>
                    <a:pt x="452" y="2280"/>
                    <a:pt x="614" y="2414"/>
                    <a:pt x="804" y="2414"/>
                  </a:cubicBezTo>
                  <a:lnTo>
                    <a:pt x="5581" y="2414"/>
                  </a:lnTo>
                  <a:cubicBezTo>
                    <a:pt x="5771" y="2414"/>
                    <a:pt x="5935" y="2280"/>
                    <a:pt x="5972" y="2095"/>
                  </a:cubicBezTo>
                  <a:lnTo>
                    <a:pt x="63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1000" name="Google Shape;1000;p47"/>
          <p:cNvGrpSpPr/>
          <p:nvPr/>
        </p:nvGrpSpPr>
        <p:grpSpPr>
          <a:xfrm>
            <a:off x="1796950" y="1570900"/>
            <a:ext cx="258800" cy="339750"/>
            <a:chOff x="1796950" y="1570900"/>
            <a:chExt cx="258800" cy="339750"/>
          </a:xfrm>
        </p:grpSpPr>
        <p:sp>
          <p:nvSpPr>
            <p:cNvPr id="1001" name="Google Shape;1001;p47"/>
            <p:cNvSpPr/>
            <p:nvPr/>
          </p:nvSpPr>
          <p:spPr>
            <a:xfrm>
              <a:off x="1796950" y="1570900"/>
              <a:ext cx="258800" cy="339750"/>
            </a:xfrm>
            <a:custGeom>
              <a:rect b="b" l="l" r="r" t="t"/>
              <a:pathLst>
                <a:path extrusionOk="0" h="13590" w="10352">
                  <a:moveTo>
                    <a:pt x="5176" y="0"/>
                  </a:moveTo>
                  <a:cubicBezTo>
                    <a:pt x="2323" y="0"/>
                    <a:pt x="1" y="2349"/>
                    <a:pt x="1" y="5202"/>
                  </a:cubicBezTo>
                  <a:cubicBezTo>
                    <a:pt x="1" y="6355"/>
                    <a:pt x="372" y="7446"/>
                    <a:pt x="1070" y="8353"/>
                  </a:cubicBezTo>
                  <a:lnTo>
                    <a:pt x="4380" y="12793"/>
                  </a:lnTo>
                  <a:lnTo>
                    <a:pt x="1991" y="12793"/>
                  </a:lnTo>
                  <a:cubicBezTo>
                    <a:pt x="1771" y="12793"/>
                    <a:pt x="1593" y="12971"/>
                    <a:pt x="1593" y="13192"/>
                  </a:cubicBezTo>
                  <a:cubicBezTo>
                    <a:pt x="1593" y="13412"/>
                    <a:pt x="1771" y="13589"/>
                    <a:pt x="1991" y="13589"/>
                  </a:cubicBezTo>
                  <a:lnTo>
                    <a:pt x="8362" y="13589"/>
                  </a:lnTo>
                  <a:cubicBezTo>
                    <a:pt x="8581" y="13589"/>
                    <a:pt x="8759" y="13412"/>
                    <a:pt x="8759" y="13192"/>
                  </a:cubicBezTo>
                  <a:cubicBezTo>
                    <a:pt x="8759" y="12971"/>
                    <a:pt x="8581" y="12793"/>
                    <a:pt x="8362" y="12793"/>
                  </a:cubicBezTo>
                  <a:lnTo>
                    <a:pt x="5973" y="12793"/>
                  </a:lnTo>
                  <a:lnTo>
                    <a:pt x="9357" y="8253"/>
                  </a:lnTo>
                  <a:cubicBezTo>
                    <a:pt x="10009" y="7364"/>
                    <a:pt x="10352" y="6307"/>
                    <a:pt x="10352" y="5202"/>
                  </a:cubicBezTo>
                  <a:cubicBezTo>
                    <a:pt x="10352" y="2349"/>
                    <a:pt x="8030" y="0"/>
                    <a:pt x="51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02" name="Google Shape;1002;p47"/>
            <p:cNvSpPr/>
            <p:nvPr/>
          </p:nvSpPr>
          <p:spPr>
            <a:xfrm>
              <a:off x="1830100" y="1611325"/>
              <a:ext cx="194575" cy="179225"/>
            </a:xfrm>
            <a:custGeom>
              <a:rect b="b" l="l" r="r" t="t"/>
              <a:pathLst>
                <a:path extrusionOk="0" h="7169" w="7783">
                  <a:moveTo>
                    <a:pt x="3852" y="1"/>
                  </a:moveTo>
                  <a:cubicBezTo>
                    <a:pt x="2935" y="1"/>
                    <a:pt x="2018" y="351"/>
                    <a:pt x="1318" y="1051"/>
                  </a:cubicBezTo>
                  <a:cubicBezTo>
                    <a:pt x="280" y="2089"/>
                    <a:pt x="1" y="3626"/>
                    <a:pt x="531" y="4933"/>
                  </a:cubicBezTo>
                  <a:cubicBezTo>
                    <a:pt x="531" y="4935"/>
                    <a:pt x="532" y="4935"/>
                    <a:pt x="532" y="4936"/>
                  </a:cubicBezTo>
                  <a:cubicBezTo>
                    <a:pt x="1118" y="6381"/>
                    <a:pt x="2476" y="7168"/>
                    <a:pt x="3856" y="7168"/>
                  </a:cubicBezTo>
                  <a:cubicBezTo>
                    <a:pt x="4760" y="7168"/>
                    <a:pt x="5673" y="6831"/>
                    <a:pt x="6384" y="6119"/>
                  </a:cubicBezTo>
                  <a:cubicBezTo>
                    <a:pt x="7782" y="4723"/>
                    <a:pt x="7782" y="2449"/>
                    <a:pt x="6384" y="1051"/>
                  </a:cubicBezTo>
                  <a:cubicBezTo>
                    <a:pt x="5684" y="351"/>
                    <a:pt x="4768" y="1"/>
                    <a:pt x="38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03" name="Google Shape;1003;p47"/>
            <p:cNvSpPr/>
            <p:nvPr/>
          </p:nvSpPr>
          <p:spPr>
            <a:xfrm>
              <a:off x="1869300" y="1740750"/>
              <a:ext cx="27975" cy="22950"/>
            </a:xfrm>
            <a:custGeom>
              <a:rect b="b" l="l" r="r" t="t"/>
              <a:pathLst>
                <a:path extrusionOk="0" h="918" w="1119">
                  <a:moveTo>
                    <a:pt x="1" y="1"/>
                  </a:moveTo>
                  <a:cubicBezTo>
                    <a:pt x="94" y="133"/>
                    <a:pt x="195" y="263"/>
                    <a:pt x="312" y="379"/>
                  </a:cubicBezTo>
                  <a:cubicBezTo>
                    <a:pt x="546" y="613"/>
                    <a:pt x="824" y="788"/>
                    <a:pt x="1118" y="917"/>
                  </a:cubicBezTo>
                  <a:cubicBezTo>
                    <a:pt x="1006" y="646"/>
                    <a:pt x="919" y="334"/>
                    <a:pt x="8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04" name="Google Shape;1004;p47"/>
            <p:cNvSpPr/>
            <p:nvPr/>
          </p:nvSpPr>
          <p:spPr>
            <a:xfrm>
              <a:off x="1869300" y="1637700"/>
              <a:ext cx="28225" cy="23450"/>
            </a:xfrm>
            <a:custGeom>
              <a:rect b="b" l="l" r="r" t="t"/>
              <a:pathLst>
                <a:path extrusionOk="0" h="938" w="1129">
                  <a:moveTo>
                    <a:pt x="1129" y="1"/>
                  </a:moveTo>
                  <a:lnTo>
                    <a:pt x="1129" y="1"/>
                  </a:lnTo>
                  <a:cubicBezTo>
                    <a:pt x="830" y="138"/>
                    <a:pt x="551" y="320"/>
                    <a:pt x="312" y="560"/>
                  </a:cubicBezTo>
                  <a:cubicBezTo>
                    <a:pt x="195" y="677"/>
                    <a:pt x="94" y="805"/>
                    <a:pt x="1" y="937"/>
                  </a:cubicBezTo>
                  <a:lnTo>
                    <a:pt x="850" y="937"/>
                  </a:lnTo>
                  <a:cubicBezTo>
                    <a:pt x="920" y="596"/>
                    <a:pt x="1011" y="278"/>
                    <a:pt x="11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05" name="Google Shape;1005;p47"/>
            <p:cNvSpPr/>
            <p:nvPr/>
          </p:nvSpPr>
          <p:spPr>
            <a:xfrm>
              <a:off x="1910800" y="1740750"/>
              <a:ext cx="31150" cy="29075"/>
            </a:xfrm>
            <a:custGeom>
              <a:rect b="b" l="l" r="r" t="t"/>
              <a:pathLst>
                <a:path extrusionOk="0" h="1163" w="1246">
                  <a:moveTo>
                    <a:pt x="0" y="1"/>
                  </a:moveTo>
                  <a:cubicBezTo>
                    <a:pt x="159" y="668"/>
                    <a:pt x="390" y="1060"/>
                    <a:pt x="547" y="1162"/>
                  </a:cubicBezTo>
                  <a:cubicBezTo>
                    <a:pt x="572" y="1162"/>
                    <a:pt x="597" y="1163"/>
                    <a:pt x="622" y="1163"/>
                  </a:cubicBezTo>
                  <a:cubicBezTo>
                    <a:pt x="647" y="1163"/>
                    <a:pt x="672" y="1162"/>
                    <a:pt x="697" y="1162"/>
                  </a:cubicBezTo>
                  <a:cubicBezTo>
                    <a:pt x="856" y="1062"/>
                    <a:pt x="1087" y="668"/>
                    <a:pt x="12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06" name="Google Shape;1006;p47"/>
            <p:cNvSpPr/>
            <p:nvPr/>
          </p:nvSpPr>
          <p:spPr>
            <a:xfrm>
              <a:off x="1856725" y="1681025"/>
              <a:ext cx="30825" cy="39850"/>
            </a:xfrm>
            <a:custGeom>
              <a:rect b="b" l="l" r="r" t="t"/>
              <a:pathLst>
                <a:path extrusionOk="0" h="1594" w="1233">
                  <a:moveTo>
                    <a:pt x="128" y="1"/>
                  </a:moveTo>
                  <a:cubicBezTo>
                    <a:pt x="52" y="258"/>
                    <a:pt x="0" y="523"/>
                    <a:pt x="0" y="797"/>
                  </a:cubicBezTo>
                  <a:cubicBezTo>
                    <a:pt x="0" y="1073"/>
                    <a:pt x="52" y="1338"/>
                    <a:pt x="128" y="1593"/>
                  </a:cubicBezTo>
                  <a:lnTo>
                    <a:pt x="1233" y="1593"/>
                  </a:lnTo>
                  <a:cubicBezTo>
                    <a:pt x="1210" y="1332"/>
                    <a:pt x="1192" y="1065"/>
                    <a:pt x="1192" y="797"/>
                  </a:cubicBezTo>
                  <a:cubicBezTo>
                    <a:pt x="1192" y="529"/>
                    <a:pt x="1210" y="264"/>
                    <a:pt x="12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07" name="Google Shape;1007;p47"/>
            <p:cNvSpPr/>
            <p:nvPr/>
          </p:nvSpPr>
          <p:spPr>
            <a:xfrm>
              <a:off x="1910800" y="1631275"/>
              <a:ext cx="31150" cy="29875"/>
            </a:xfrm>
            <a:custGeom>
              <a:rect b="b" l="l" r="r" t="t"/>
              <a:pathLst>
                <a:path extrusionOk="0" h="1195" w="1246">
                  <a:moveTo>
                    <a:pt x="622" y="1"/>
                  </a:moveTo>
                  <a:cubicBezTo>
                    <a:pt x="473" y="1"/>
                    <a:pt x="186" y="415"/>
                    <a:pt x="0" y="1194"/>
                  </a:cubicBezTo>
                  <a:lnTo>
                    <a:pt x="1246" y="1194"/>
                  </a:lnTo>
                  <a:cubicBezTo>
                    <a:pt x="1060" y="415"/>
                    <a:pt x="772" y="1"/>
                    <a:pt x="6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08" name="Google Shape;1008;p47"/>
            <p:cNvSpPr/>
            <p:nvPr/>
          </p:nvSpPr>
          <p:spPr>
            <a:xfrm>
              <a:off x="1955450" y="1740750"/>
              <a:ext cx="27925" cy="22950"/>
            </a:xfrm>
            <a:custGeom>
              <a:rect b="b" l="l" r="r" t="t"/>
              <a:pathLst>
                <a:path extrusionOk="0" h="918" w="1117">
                  <a:moveTo>
                    <a:pt x="268" y="1"/>
                  </a:moveTo>
                  <a:cubicBezTo>
                    <a:pt x="200" y="334"/>
                    <a:pt x="114" y="646"/>
                    <a:pt x="0" y="917"/>
                  </a:cubicBezTo>
                  <a:cubicBezTo>
                    <a:pt x="296" y="788"/>
                    <a:pt x="574" y="613"/>
                    <a:pt x="808" y="379"/>
                  </a:cubicBezTo>
                  <a:cubicBezTo>
                    <a:pt x="926" y="261"/>
                    <a:pt x="1024" y="133"/>
                    <a:pt x="11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09" name="Google Shape;1009;p47"/>
            <p:cNvSpPr/>
            <p:nvPr/>
          </p:nvSpPr>
          <p:spPr>
            <a:xfrm>
              <a:off x="1965150" y="1681025"/>
              <a:ext cx="31550" cy="39850"/>
            </a:xfrm>
            <a:custGeom>
              <a:rect b="b" l="l" r="r" t="t"/>
              <a:pathLst>
                <a:path extrusionOk="0" h="1594" w="1262">
                  <a:moveTo>
                    <a:pt x="0" y="1"/>
                  </a:moveTo>
                  <a:cubicBezTo>
                    <a:pt x="25" y="264"/>
                    <a:pt x="41" y="529"/>
                    <a:pt x="41" y="797"/>
                  </a:cubicBezTo>
                  <a:cubicBezTo>
                    <a:pt x="41" y="1065"/>
                    <a:pt x="25" y="1332"/>
                    <a:pt x="0" y="1593"/>
                  </a:cubicBezTo>
                  <a:lnTo>
                    <a:pt x="1105" y="1593"/>
                  </a:lnTo>
                  <a:cubicBezTo>
                    <a:pt x="1261" y="1073"/>
                    <a:pt x="1261" y="521"/>
                    <a:pt x="11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10" name="Google Shape;1010;p47"/>
            <p:cNvSpPr/>
            <p:nvPr/>
          </p:nvSpPr>
          <p:spPr>
            <a:xfrm>
              <a:off x="1906425" y="1681025"/>
              <a:ext cx="39850" cy="39850"/>
            </a:xfrm>
            <a:custGeom>
              <a:rect b="b" l="l" r="r" t="t"/>
              <a:pathLst>
                <a:path extrusionOk="0" h="1594" w="1594">
                  <a:moveTo>
                    <a:pt x="44" y="1"/>
                  </a:moveTo>
                  <a:cubicBezTo>
                    <a:pt x="20" y="247"/>
                    <a:pt x="1" y="507"/>
                    <a:pt x="1" y="797"/>
                  </a:cubicBezTo>
                  <a:cubicBezTo>
                    <a:pt x="1" y="1087"/>
                    <a:pt x="20" y="1347"/>
                    <a:pt x="44" y="1593"/>
                  </a:cubicBezTo>
                  <a:lnTo>
                    <a:pt x="1550" y="1593"/>
                  </a:lnTo>
                  <a:cubicBezTo>
                    <a:pt x="1575" y="1347"/>
                    <a:pt x="1594" y="1087"/>
                    <a:pt x="1594" y="797"/>
                  </a:cubicBezTo>
                  <a:cubicBezTo>
                    <a:pt x="1594" y="507"/>
                    <a:pt x="1575" y="247"/>
                    <a:pt x="15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11" name="Google Shape;1011;p47"/>
            <p:cNvSpPr/>
            <p:nvPr/>
          </p:nvSpPr>
          <p:spPr>
            <a:xfrm>
              <a:off x="1955200" y="1637700"/>
              <a:ext cx="28175" cy="23450"/>
            </a:xfrm>
            <a:custGeom>
              <a:rect b="b" l="l" r="r" t="t"/>
              <a:pathLst>
                <a:path extrusionOk="0" h="938" w="1127">
                  <a:moveTo>
                    <a:pt x="1" y="1"/>
                  </a:moveTo>
                  <a:cubicBezTo>
                    <a:pt x="118" y="278"/>
                    <a:pt x="208" y="596"/>
                    <a:pt x="278" y="937"/>
                  </a:cubicBezTo>
                  <a:lnTo>
                    <a:pt x="1126" y="937"/>
                  </a:lnTo>
                  <a:cubicBezTo>
                    <a:pt x="1034" y="806"/>
                    <a:pt x="936" y="677"/>
                    <a:pt x="818" y="560"/>
                  </a:cubicBezTo>
                  <a:cubicBezTo>
                    <a:pt x="579" y="320"/>
                    <a:pt x="300" y="136"/>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grpSp>
        <p:nvGrpSpPr>
          <p:cNvPr id="1012" name="Google Shape;1012;p47"/>
          <p:cNvGrpSpPr/>
          <p:nvPr/>
        </p:nvGrpSpPr>
        <p:grpSpPr>
          <a:xfrm>
            <a:off x="1039825" y="1570900"/>
            <a:ext cx="258800" cy="339750"/>
            <a:chOff x="1039825" y="1570900"/>
            <a:chExt cx="258800" cy="339750"/>
          </a:xfrm>
        </p:grpSpPr>
        <p:sp>
          <p:nvSpPr>
            <p:cNvPr id="1013" name="Google Shape;1013;p47"/>
            <p:cNvSpPr/>
            <p:nvPr/>
          </p:nvSpPr>
          <p:spPr>
            <a:xfrm>
              <a:off x="1039825" y="1870800"/>
              <a:ext cx="258800" cy="39850"/>
            </a:xfrm>
            <a:custGeom>
              <a:rect b="b" l="l" r="r" t="t"/>
              <a:pathLst>
                <a:path extrusionOk="0" h="1594" w="10352">
                  <a:moveTo>
                    <a:pt x="797" y="1"/>
                  </a:moveTo>
                  <a:cubicBezTo>
                    <a:pt x="356" y="1"/>
                    <a:pt x="1" y="358"/>
                    <a:pt x="1" y="797"/>
                  </a:cubicBezTo>
                  <a:cubicBezTo>
                    <a:pt x="1" y="1236"/>
                    <a:pt x="356" y="1593"/>
                    <a:pt x="797" y="1593"/>
                  </a:cubicBezTo>
                  <a:lnTo>
                    <a:pt x="9954" y="1593"/>
                  </a:lnTo>
                  <a:cubicBezTo>
                    <a:pt x="10174" y="1593"/>
                    <a:pt x="10352" y="1416"/>
                    <a:pt x="10352" y="1196"/>
                  </a:cubicBezTo>
                  <a:lnTo>
                    <a:pt x="1035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14" name="Google Shape;1014;p47"/>
            <p:cNvSpPr/>
            <p:nvPr/>
          </p:nvSpPr>
          <p:spPr>
            <a:xfrm>
              <a:off x="1099525" y="1570900"/>
              <a:ext cx="199100" cy="280025"/>
            </a:xfrm>
            <a:custGeom>
              <a:rect b="b" l="l" r="r" t="t"/>
              <a:pathLst>
                <a:path extrusionOk="0" h="11201" w="7964">
                  <a:moveTo>
                    <a:pt x="0" y="0"/>
                  </a:moveTo>
                  <a:lnTo>
                    <a:pt x="0" y="11200"/>
                  </a:lnTo>
                  <a:lnTo>
                    <a:pt x="7964" y="11200"/>
                  </a:lnTo>
                  <a:lnTo>
                    <a:pt x="7964" y="399"/>
                  </a:lnTo>
                  <a:cubicBezTo>
                    <a:pt x="7964" y="178"/>
                    <a:pt x="7786" y="0"/>
                    <a:pt x="7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15" name="Google Shape;1015;p47"/>
            <p:cNvSpPr/>
            <p:nvPr/>
          </p:nvSpPr>
          <p:spPr>
            <a:xfrm>
              <a:off x="1149300" y="1770625"/>
              <a:ext cx="99575" cy="19950"/>
            </a:xfrm>
            <a:custGeom>
              <a:rect b="b" l="l" r="r" t="t"/>
              <a:pathLst>
                <a:path extrusionOk="0" h="798" w="3983">
                  <a:moveTo>
                    <a:pt x="398" y="1"/>
                  </a:moveTo>
                  <a:cubicBezTo>
                    <a:pt x="179" y="1"/>
                    <a:pt x="1" y="179"/>
                    <a:pt x="1" y="398"/>
                  </a:cubicBezTo>
                  <a:cubicBezTo>
                    <a:pt x="1" y="618"/>
                    <a:pt x="179" y="797"/>
                    <a:pt x="398" y="797"/>
                  </a:cubicBezTo>
                  <a:lnTo>
                    <a:pt x="3584" y="797"/>
                  </a:lnTo>
                  <a:cubicBezTo>
                    <a:pt x="3803" y="797"/>
                    <a:pt x="3983" y="618"/>
                    <a:pt x="3983" y="398"/>
                  </a:cubicBezTo>
                  <a:cubicBezTo>
                    <a:pt x="3983" y="179"/>
                    <a:pt x="3803" y="1"/>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16" name="Google Shape;1016;p47"/>
            <p:cNvSpPr/>
            <p:nvPr/>
          </p:nvSpPr>
          <p:spPr>
            <a:xfrm>
              <a:off x="1129400" y="1611375"/>
              <a:ext cx="140750" cy="139375"/>
            </a:xfrm>
            <a:custGeom>
              <a:rect b="b" l="l" r="r" t="t"/>
              <a:pathLst>
                <a:path extrusionOk="0" h="5575" w="5630">
                  <a:moveTo>
                    <a:pt x="1194" y="0"/>
                  </a:moveTo>
                  <a:cubicBezTo>
                    <a:pt x="975" y="0"/>
                    <a:pt x="797" y="178"/>
                    <a:pt x="797" y="398"/>
                  </a:cubicBezTo>
                  <a:lnTo>
                    <a:pt x="797" y="3982"/>
                  </a:lnTo>
                  <a:lnTo>
                    <a:pt x="398" y="3982"/>
                  </a:lnTo>
                  <a:cubicBezTo>
                    <a:pt x="178" y="3982"/>
                    <a:pt x="1" y="4160"/>
                    <a:pt x="1" y="4379"/>
                  </a:cubicBezTo>
                  <a:cubicBezTo>
                    <a:pt x="1" y="4599"/>
                    <a:pt x="178" y="4778"/>
                    <a:pt x="398" y="4778"/>
                  </a:cubicBezTo>
                  <a:lnTo>
                    <a:pt x="797" y="4778"/>
                  </a:lnTo>
                  <a:lnTo>
                    <a:pt x="797" y="5176"/>
                  </a:lnTo>
                  <a:cubicBezTo>
                    <a:pt x="797" y="5395"/>
                    <a:pt x="975" y="5575"/>
                    <a:pt x="1194" y="5575"/>
                  </a:cubicBezTo>
                  <a:cubicBezTo>
                    <a:pt x="1416" y="5575"/>
                    <a:pt x="1593" y="5395"/>
                    <a:pt x="1593" y="5176"/>
                  </a:cubicBezTo>
                  <a:lnTo>
                    <a:pt x="1593" y="4778"/>
                  </a:lnTo>
                  <a:lnTo>
                    <a:pt x="5176" y="4778"/>
                  </a:lnTo>
                  <a:cubicBezTo>
                    <a:pt x="5396" y="4778"/>
                    <a:pt x="5575" y="4599"/>
                    <a:pt x="5575" y="4379"/>
                  </a:cubicBezTo>
                  <a:cubicBezTo>
                    <a:pt x="5575" y="4160"/>
                    <a:pt x="5396" y="3982"/>
                    <a:pt x="5176" y="3982"/>
                  </a:cubicBezTo>
                  <a:lnTo>
                    <a:pt x="1939" y="3982"/>
                  </a:lnTo>
                  <a:lnTo>
                    <a:pt x="2849" y="2615"/>
                  </a:lnTo>
                  <a:lnTo>
                    <a:pt x="3303" y="3069"/>
                  </a:lnTo>
                  <a:cubicBezTo>
                    <a:pt x="3378" y="3144"/>
                    <a:pt x="3486" y="3184"/>
                    <a:pt x="3586" y="3184"/>
                  </a:cubicBezTo>
                  <a:cubicBezTo>
                    <a:pt x="3599" y="3184"/>
                    <a:pt x="3611" y="3184"/>
                    <a:pt x="3622" y="3182"/>
                  </a:cubicBezTo>
                  <a:cubicBezTo>
                    <a:pt x="3742" y="3172"/>
                    <a:pt x="3848" y="3108"/>
                    <a:pt x="3915" y="3008"/>
                  </a:cubicBezTo>
                  <a:lnTo>
                    <a:pt x="5508" y="619"/>
                  </a:lnTo>
                  <a:cubicBezTo>
                    <a:pt x="5630" y="435"/>
                    <a:pt x="5580" y="189"/>
                    <a:pt x="5397" y="67"/>
                  </a:cubicBezTo>
                  <a:cubicBezTo>
                    <a:pt x="5330" y="23"/>
                    <a:pt x="5253" y="1"/>
                    <a:pt x="5177" y="1"/>
                  </a:cubicBezTo>
                  <a:cubicBezTo>
                    <a:pt x="5049" y="1"/>
                    <a:pt x="4922" y="62"/>
                    <a:pt x="4846" y="178"/>
                  </a:cubicBezTo>
                  <a:lnTo>
                    <a:pt x="3521" y="2162"/>
                  </a:lnTo>
                  <a:lnTo>
                    <a:pt x="3069" y="1710"/>
                  </a:lnTo>
                  <a:cubicBezTo>
                    <a:pt x="2994" y="1634"/>
                    <a:pt x="2885" y="1593"/>
                    <a:pt x="2783" y="1593"/>
                  </a:cubicBezTo>
                  <a:cubicBezTo>
                    <a:pt x="2771" y="1593"/>
                    <a:pt x="2760" y="1593"/>
                    <a:pt x="2748" y="1594"/>
                  </a:cubicBezTo>
                  <a:cubicBezTo>
                    <a:pt x="2630" y="1607"/>
                    <a:pt x="2522" y="1671"/>
                    <a:pt x="2457" y="1771"/>
                  </a:cubicBezTo>
                  <a:lnTo>
                    <a:pt x="1593" y="3064"/>
                  </a:lnTo>
                  <a:lnTo>
                    <a:pt x="1593" y="398"/>
                  </a:lnTo>
                  <a:cubicBezTo>
                    <a:pt x="1593" y="178"/>
                    <a:pt x="1416" y="0"/>
                    <a:pt x="1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017" name="Google Shape;1017;p47"/>
            <p:cNvSpPr/>
            <p:nvPr/>
          </p:nvSpPr>
          <p:spPr>
            <a:xfrm>
              <a:off x="1039825" y="1570900"/>
              <a:ext cx="39800" cy="285350"/>
            </a:xfrm>
            <a:custGeom>
              <a:rect b="b" l="l" r="r" t="t"/>
              <a:pathLst>
                <a:path extrusionOk="0" h="11414" w="1592">
                  <a:moveTo>
                    <a:pt x="1195" y="0"/>
                  </a:moveTo>
                  <a:cubicBezTo>
                    <a:pt x="537" y="0"/>
                    <a:pt x="1" y="536"/>
                    <a:pt x="1" y="1194"/>
                  </a:cubicBezTo>
                  <a:lnTo>
                    <a:pt x="1" y="11414"/>
                  </a:lnTo>
                  <a:cubicBezTo>
                    <a:pt x="235" y="11278"/>
                    <a:pt x="507" y="11200"/>
                    <a:pt x="797" y="11200"/>
                  </a:cubicBezTo>
                  <a:lnTo>
                    <a:pt x="1592" y="11200"/>
                  </a:lnTo>
                  <a:lnTo>
                    <a:pt x="15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023" name="Google Shape;1023;p48"/>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Here’s an assortment of alternative resources whose style fits that of this template:</a:t>
            </a:r>
            <a:endParaRPr>
              <a:solidFill>
                <a:schemeClr val="accent5"/>
              </a:solidFill>
            </a:endParaRPr>
          </a:p>
          <a:p>
            <a:pPr indent="0" lvl="0" marL="0" rtl="0" algn="l">
              <a:spcBef>
                <a:spcPts val="1000"/>
              </a:spcBef>
              <a:spcAft>
                <a:spcPts val="0"/>
              </a:spcAft>
              <a:buNone/>
            </a:pPr>
            <a:r>
              <a:rPr b="1" lang="en">
                <a:solidFill>
                  <a:schemeClr val="accent5"/>
                </a:solidFill>
              </a:rPr>
              <a:t>Vectors</a:t>
            </a:r>
            <a:r>
              <a:rPr b="1" lang="en">
                <a:solidFill>
                  <a:schemeClr val="accent5"/>
                </a:solidFill>
              </a:rPr>
              <a:t>:</a:t>
            </a:r>
            <a:endParaRPr b="1">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3">
                  <a:extLst>
                    <a:ext uri="{A12FA001-AC4F-418D-AE19-62706E023703}">
                      <ahyp:hlinkClr val="tx"/>
                    </a:ext>
                  </a:extLst>
                </a:hlinkClick>
              </a:rPr>
              <a:t>Free vector flat design arrangement of various geometric elements</a:t>
            </a:r>
            <a:endParaRPr>
              <a:solidFill>
                <a:schemeClr val="accent5"/>
              </a:solidFill>
            </a:endParaRPr>
          </a:p>
        </p:txBody>
      </p:sp>
      <p:grpSp>
        <p:nvGrpSpPr>
          <p:cNvPr id="1024" name="Google Shape;1024;p48"/>
          <p:cNvGrpSpPr/>
          <p:nvPr/>
        </p:nvGrpSpPr>
        <p:grpSpPr>
          <a:xfrm>
            <a:off x="877792" y="2792994"/>
            <a:ext cx="1119991" cy="1119991"/>
            <a:chOff x="998150" y="2421375"/>
            <a:chExt cx="878700" cy="878700"/>
          </a:xfrm>
        </p:grpSpPr>
        <p:sp>
          <p:nvSpPr>
            <p:cNvPr id="1025" name="Google Shape;1025;p48"/>
            <p:cNvSpPr/>
            <p:nvPr/>
          </p:nvSpPr>
          <p:spPr>
            <a:xfrm>
              <a:off x="998150" y="2421375"/>
              <a:ext cx="878700" cy="878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8"/>
            <p:cNvSpPr/>
            <p:nvPr/>
          </p:nvSpPr>
          <p:spPr>
            <a:xfrm>
              <a:off x="1191495" y="2614720"/>
              <a:ext cx="492000" cy="492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48"/>
          <p:cNvGrpSpPr/>
          <p:nvPr/>
        </p:nvGrpSpPr>
        <p:grpSpPr>
          <a:xfrm>
            <a:off x="2425380" y="2792994"/>
            <a:ext cx="1119991" cy="1119991"/>
            <a:chOff x="2212325" y="2421375"/>
            <a:chExt cx="878700" cy="878700"/>
          </a:xfrm>
        </p:grpSpPr>
        <p:sp>
          <p:nvSpPr>
            <p:cNvPr id="1028" name="Google Shape;1028;p48"/>
            <p:cNvSpPr/>
            <p:nvPr/>
          </p:nvSpPr>
          <p:spPr>
            <a:xfrm>
              <a:off x="2212325" y="2421375"/>
              <a:ext cx="878700" cy="87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8"/>
            <p:cNvSpPr/>
            <p:nvPr/>
          </p:nvSpPr>
          <p:spPr>
            <a:xfrm>
              <a:off x="2405675" y="2614675"/>
              <a:ext cx="492000" cy="4920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 name="Google Shape;1030;p48"/>
          <p:cNvGrpSpPr/>
          <p:nvPr/>
        </p:nvGrpSpPr>
        <p:grpSpPr>
          <a:xfrm>
            <a:off x="3919557" y="2792994"/>
            <a:ext cx="1119982" cy="1119991"/>
            <a:chOff x="3384634" y="2421375"/>
            <a:chExt cx="962266" cy="878700"/>
          </a:xfrm>
        </p:grpSpPr>
        <p:sp>
          <p:nvSpPr>
            <p:cNvPr id="1031" name="Google Shape;1031;p48"/>
            <p:cNvSpPr/>
            <p:nvPr/>
          </p:nvSpPr>
          <p:spPr>
            <a:xfrm>
              <a:off x="3384634" y="2421375"/>
              <a:ext cx="193500" cy="878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8"/>
            <p:cNvSpPr/>
            <p:nvPr/>
          </p:nvSpPr>
          <p:spPr>
            <a:xfrm>
              <a:off x="3578134" y="2421375"/>
              <a:ext cx="193500" cy="878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8"/>
            <p:cNvSpPr/>
            <p:nvPr/>
          </p:nvSpPr>
          <p:spPr>
            <a:xfrm>
              <a:off x="3766400" y="2421375"/>
              <a:ext cx="193500" cy="878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8"/>
            <p:cNvSpPr/>
            <p:nvPr/>
          </p:nvSpPr>
          <p:spPr>
            <a:xfrm>
              <a:off x="3959900" y="2421375"/>
              <a:ext cx="193500" cy="878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8"/>
            <p:cNvSpPr/>
            <p:nvPr/>
          </p:nvSpPr>
          <p:spPr>
            <a:xfrm>
              <a:off x="4153400" y="2421375"/>
              <a:ext cx="193500" cy="878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48"/>
          <p:cNvGrpSpPr/>
          <p:nvPr/>
        </p:nvGrpSpPr>
        <p:grpSpPr>
          <a:xfrm>
            <a:off x="5414253" y="2792994"/>
            <a:ext cx="1119991" cy="1119991"/>
            <a:chOff x="4540950" y="2421375"/>
            <a:chExt cx="878700" cy="878700"/>
          </a:xfrm>
        </p:grpSpPr>
        <p:sp>
          <p:nvSpPr>
            <p:cNvPr id="1037" name="Google Shape;1037;p48"/>
            <p:cNvSpPr/>
            <p:nvPr/>
          </p:nvSpPr>
          <p:spPr>
            <a:xfrm>
              <a:off x="4540950" y="2421375"/>
              <a:ext cx="878700" cy="878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8"/>
            <p:cNvSpPr/>
            <p:nvPr/>
          </p:nvSpPr>
          <p:spPr>
            <a:xfrm rot="10800000">
              <a:off x="4540950" y="2421375"/>
              <a:ext cx="878700" cy="8787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 name="Shape 1042"/>
        <p:cNvGrpSpPr/>
        <p:nvPr/>
      </p:nvGrpSpPr>
      <p:grpSpPr>
        <a:xfrm>
          <a:off x="0" y="0"/>
          <a:ext cx="0" cy="0"/>
          <a:chOff x="0" y="0"/>
          <a:chExt cx="0" cy="0"/>
        </a:xfrm>
      </p:grpSpPr>
      <p:sp>
        <p:nvSpPr>
          <p:cNvPr id="1043" name="Google Shape;1043;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044" name="Google Shape;1044;p49"/>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Did you like the resources in this template? Get them for free at our other websites:</a:t>
            </a:r>
            <a:endParaRPr>
              <a:solidFill>
                <a:schemeClr val="accent5"/>
              </a:solidFill>
            </a:endParaRPr>
          </a:p>
          <a:p>
            <a:pPr indent="0" lvl="0" marL="0" rtl="0" algn="l">
              <a:spcBef>
                <a:spcPts val="1000"/>
              </a:spcBef>
              <a:spcAft>
                <a:spcPts val="0"/>
              </a:spcAft>
              <a:buNone/>
            </a:pPr>
            <a:r>
              <a:rPr b="1" lang="en">
                <a:solidFill>
                  <a:schemeClr val="accent5"/>
                </a:solidFill>
              </a:rPr>
              <a:t>Photos:</a:t>
            </a:r>
            <a:endParaRPr b="1">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3">
                  <a:extLst>
                    <a:ext uri="{A12FA001-AC4F-418D-AE19-62706E023703}">
                      <ahyp:hlinkClr val="tx"/>
                    </a:ext>
                  </a:extLst>
                </a:hlinkClick>
              </a:rPr>
              <a:t>Close up smiley woman talking on phone</a:t>
            </a:r>
            <a:endParaRPr>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4">
                  <a:extLst>
                    <a:ext uri="{A12FA001-AC4F-418D-AE19-62706E023703}">
                      <ahyp:hlinkClr val="tx"/>
                    </a:ext>
                  </a:extLst>
                </a:hlinkClick>
              </a:rPr>
              <a:t>Medium shot man talking on phone</a:t>
            </a:r>
            <a:endParaRPr>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5">
                  <a:extLst>
                    <a:ext uri="{A12FA001-AC4F-418D-AE19-62706E023703}">
                      <ahyp:hlinkClr val="tx"/>
                    </a:ext>
                  </a:extLst>
                </a:hlinkClick>
              </a:rPr>
              <a:t>Medium shot woman talking on phone</a:t>
            </a:r>
            <a:endParaRPr>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6">
                  <a:extLst>
                    <a:ext uri="{A12FA001-AC4F-418D-AE19-62706E023703}">
                      <ahyp:hlinkClr val="tx"/>
                    </a:ext>
                  </a:extLst>
                </a:hlinkClick>
              </a:rPr>
              <a:t>Close up smiley friends with smartphone</a:t>
            </a:r>
            <a:endParaRPr>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7">
                  <a:extLst>
                    <a:ext uri="{A12FA001-AC4F-418D-AE19-62706E023703}">
                      <ahyp:hlinkClr val="tx"/>
                    </a:ext>
                  </a:extLst>
                </a:hlinkClick>
              </a:rPr>
              <a:t>People with social media close up</a:t>
            </a:r>
            <a:endParaRPr>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8">
                  <a:extLst>
                    <a:ext uri="{A12FA001-AC4F-418D-AE19-62706E023703}">
                      <ahyp:hlinkClr val="tx"/>
                    </a:ext>
                  </a:extLst>
                </a:hlinkClick>
              </a:rPr>
              <a:t>Close up friends holding smartphones</a:t>
            </a:r>
            <a:endParaRPr>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9">
                  <a:extLst>
                    <a:ext uri="{A12FA001-AC4F-418D-AE19-62706E023703}">
                      <ahyp:hlinkClr val="tx"/>
                    </a:ext>
                  </a:extLst>
                </a:hlinkClick>
              </a:rPr>
              <a:t>Portrait of pretty smiling young woman looking at camera</a:t>
            </a:r>
            <a:endParaRPr>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10">
                  <a:extLst>
                    <a:ext uri="{A12FA001-AC4F-418D-AE19-62706E023703}">
                      <ahyp:hlinkClr val="tx"/>
                    </a:ext>
                  </a:extLst>
                </a:hlinkClick>
              </a:rPr>
              <a:t>Woman using her smartphone outside</a:t>
            </a:r>
            <a:endParaRPr>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11">
                  <a:extLst>
                    <a:ext uri="{A12FA001-AC4F-418D-AE19-62706E023703}">
                      <ahyp:hlinkClr val="tx"/>
                    </a:ext>
                  </a:extLst>
                </a:hlinkClick>
              </a:rPr>
              <a:t>Close-up woman with mobile</a:t>
            </a:r>
            <a:endParaRPr>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12">
                  <a:extLst>
                    <a:ext uri="{A12FA001-AC4F-418D-AE19-62706E023703}">
                      <ahyp:hlinkClr val="tx"/>
                    </a:ext>
                  </a:extLst>
                </a:hlinkClick>
              </a:rPr>
              <a:t>Man's hand using cellphone</a:t>
            </a:r>
            <a:endParaRPr>
              <a:solidFill>
                <a:schemeClr val="accent5"/>
              </a:solidFill>
            </a:endParaRPr>
          </a:p>
          <a:p>
            <a:pPr indent="0" lvl="0" marL="0" rtl="0" algn="l">
              <a:spcBef>
                <a:spcPts val="1000"/>
              </a:spcBef>
              <a:spcAft>
                <a:spcPts val="0"/>
              </a:spcAft>
              <a:buNone/>
            </a:pPr>
            <a:r>
              <a:rPr b="1" lang="en">
                <a:solidFill>
                  <a:schemeClr val="accent5"/>
                </a:solidFill>
              </a:rPr>
              <a:t>Vectors:</a:t>
            </a:r>
            <a:endParaRPr b="1">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rPr>
              <a:t>G</a:t>
            </a:r>
            <a:r>
              <a:rPr lang="en" u="sng">
                <a:solidFill>
                  <a:schemeClr val="accent5"/>
                </a:solidFill>
                <a:hlinkClick r:id="rId13">
                  <a:extLst>
                    <a:ext uri="{A12FA001-AC4F-418D-AE19-62706E023703}">
                      <ahyp:hlinkClr val="tx"/>
                    </a:ext>
                  </a:extLst>
                </a:hlinkClick>
              </a:rPr>
              <a:t>eometric wallpaper</a:t>
            </a:r>
            <a:endParaRPr>
              <a:solidFill>
                <a:schemeClr val="accent5"/>
              </a:solidFill>
            </a:endParaRPr>
          </a:p>
          <a:p>
            <a:pPr indent="0" lvl="0" marL="0" rtl="0" algn="l">
              <a:spcBef>
                <a:spcPts val="1000"/>
              </a:spcBef>
              <a:spcAft>
                <a:spcPts val="0"/>
              </a:spcAft>
              <a:buNone/>
            </a:pPr>
            <a:r>
              <a:rPr b="1" lang="en">
                <a:solidFill>
                  <a:schemeClr val="accent5"/>
                </a:solidFill>
              </a:rPr>
              <a:t>Icon pack:</a:t>
            </a:r>
            <a:endParaRPr b="1">
              <a:solidFill>
                <a:schemeClr val="accent5"/>
              </a:solidFill>
            </a:endParaRPr>
          </a:p>
          <a:p>
            <a:pPr indent="-213359" lvl="0" marL="274320" rtl="0" algn="l">
              <a:spcBef>
                <a:spcPts val="0"/>
              </a:spcBef>
              <a:spcAft>
                <a:spcPts val="0"/>
              </a:spcAft>
              <a:buClr>
                <a:schemeClr val="accent5"/>
              </a:buClr>
              <a:buSzPts val="1200"/>
              <a:buChar char="●"/>
            </a:pPr>
            <a:r>
              <a:rPr lang="en" u="sng">
                <a:solidFill>
                  <a:schemeClr val="accent5"/>
                </a:solidFill>
                <a:hlinkClick r:id="rId14">
                  <a:extLst>
                    <a:ext uri="{A12FA001-AC4F-418D-AE19-62706E023703}">
                      <ahyp:hlinkClr val="tx"/>
                    </a:ext>
                  </a:extLst>
                </a:hlinkClick>
              </a:rPr>
              <a:t>Marketing &amp; growth | Filled</a:t>
            </a:r>
            <a:endParaRPr>
              <a:solidFill>
                <a:schemeClr val="accent5"/>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8" name="Shape 1048"/>
        <p:cNvGrpSpPr/>
        <p:nvPr/>
      </p:nvGrpSpPr>
      <p:grpSpPr>
        <a:xfrm>
          <a:off x="0" y="0"/>
          <a:ext cx="0" cy="0"/>
          <a:chOff x="0" y="0"/>
          <a:chExt cx="0" cy="0"/>
        </a:xfrm>
      </p:grpSpPr>
      <p:sp>
        <p:nvSpPr>
          <p:cNvPr id="1049" name="Google Shape;1049;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050" name="Google Shape;1050;p50"/>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4" name="Shape 1054"/>
        <p:cNvGrpSpPr/>
        <p:nvPr/>
      </p:nvGrpSpPr>
      <p:grpSpPr>
        <a:xfrm>
          <a:off x="0" y="0"/>
          <a:ext cx="0" cy="0"/>
          <a:chOff x="0" y="0"/>
          <a:chExt cx="0" cy="0"/>
        </a:xfrm>
      </p:grpSpPr>
      <p:sp>
        <p:nvSpPr>
          <p:cNvPr id="1055" name="Google Shape;1055;p51"/>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056" name="Google Shape;1056;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0" name="Shape 1060"/>
        <p:cNvGrpSpPr/>
        <p:nvPr/>
      </p:nvGrpSpPr>
      <p:grpSpPr>
        <a:xfrm>
          <a:off x="0" y="0"/>
          <a:ext cx="0" cy="0"/>
          <a:chOff x="0" y="0"/>
          <a:chExt cx="0" cy="0"/>
        </a:xfrm>
      </p:grpSpPr>
      <p:sp>
        <p:nvSpPr>
          <p:cNvPr id="1061" name="Google Shape;1061;p52"/>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Mada Bold</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https://fonts.google.com/specimen/Mada</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Albert Sans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https://fonts.google.com/specimen/Albert+Sans</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062" name="Google Shape;1062;p52"/>
          <p:cNvSpPr/>
          <p:nvPr/>
        </p:nvSpPr>
        <p:spPr>
          <a:xfrm>
            <a:off x="2052650" y="2947175"/>
            <a:ext cx="791400" cy="754200"/>
          </a:xfrm>
          <a:prstGeom prst="roundRect">
            <a:avLst>
              <a:gd fmla="val 16667" name="adj"/>
            </a:avLst>
          </a:prstGeom>
          <a:solidFill>
            <a:srgbClr val="1D1C2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2"/>
          <p:cNvSpPr/>
          <p:nvPr/>
        </p:nvSpPr>
        <p:spPr>
          <a:xfrm>
            <a:off x="3114470"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2"/>
          <p:cNvSpPr/>
          <p:nvPr/>
        </p:nvSpPr>
        <p:spPr>
          <a:xfrm>
            <a:off x="4176289" y="2947175"/>
            <a:ext cx="791400" cy="754200"/>
          </a:xfrm>
          <a:prstGeom prst="roundRect">
            <a:avLst>
              <a:gd fmla="val 16667" name="adj"/>
            </a:avLst>
          </a:prstGeom>
          <a:solidFill>
            <a:srgbClr val="FFC65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2"/>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#1d1c23</a:t>
            </a:r>
            <a:endParaRPr sz="1000">
              <a:solidFill>
                <a:srgbClr val="FFFFFF"/>
              </a:solidFill>
            </a:endParaRPr>
          </a:p>
        </p:txBody>
      </p:sp>
      <p:sp>
        <p:nvSpPr>
          <p:cNvPr id="1066" name="Google Shape;1066;p52"/>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#ffffffff</a:t>
            </a:r>
            <a:endParaRPr sz="1000">
              <a:solidFill>
                <a:schemeClr val="dk1"/>
              </a:solidFill>
            </a:endParaRPr>
          </a:p>
        </p:txBody>
      </p:sp>
      <p:sp>
        <p:nvSpPr>
          <p:cNvPr id="1067" name="Google Shape;1067;p52"/>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#ffc651</a:t>
            </a:r>
            <a:endParaRPr sz="1000">
              <a:solidFill>
                <a:schemeClr val="dk1"/>
              </a:solidFill>
            </a:endParaRPr>
          </a:p>
        </p:txBody>
      </p:sp>
      <p:sp>
        <p:nvSpPr>
          <p:cNvPr id="1068" name="Google Shape;1068;p52"/>
          <p:cNvSpPr/>
          <p:nvPr/>
        </p:nvSpPr>
        <p:spPr>
          <a:xfrm>
            <a:off x="5238125" y="2947175"/>
            <a:ext cx="791400" cy="754200"/>
          </a:xfrm>
          <a:prstGeom prst="roundRect">
            <a:avLst>
              <a:gd fmla="val 16667" name="adj"/>
            </a:avLst>
          </a:prstGeom>
          <a:solidFill>
            <a:srgbClr val="F4534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2"/>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#f45344</a:t>
            </a:r>
            <a:endParaRPr sz="1000">
              <a:solidFill>
                <a:schemeClr val="dk1"/>
              </a:solidFill>
            </a:endParaRPr>
          </a:p>
        </p:txBody>
      </p:sp>
      <p:sp>
        <p:nvSpPr>
          <p:cNvPr id="1070" name="Google Shape;1070;p52"/>
          <p:cNvSpPr/>
          <p:nvPr/>
        </p:nvSpPr>
        <p:spPr>
          <a:xfrm>
            <a:off x="2583563" y="3878275"/>
            <a:ext cx="791400" cy="754200"/>
          </a:xfrm>
          <a:prstGeom prst="roundRect">
            <a:avLst>
              <a:gd fmla="val 16667" name="adj"/>
            </a:avLst>
          </a:prstGeom>
          <a:solidFill>
            <a:srgbClr val="4E98C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2"/>
          <p:cNvSpPr/>
          <p:nvPr/>
        </p:nvSpPr>
        <p:spPr>
          <a:xfrm>
            <a:off x="3645382" y="3878275"/>
            <a:ext cx="791400" cy="754200"/>
          </a:xfrm>
          <a:prstGeom prst="roundRect">
            <a:avLst>
              <a:gd fmla="val 16667" name="adj"/>
            </a:avLst>
          </a:prstGeom>
          <a:solidFill>
            <a:srgbClr val="DBAAE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2"/>
          <p:cNvSpPr/>
          <p:nvPr/>
        </p:nvSpPr>
        <p:spPr>
          <a:xfrm>
            <a:off x="4707202" y="3878275"/>
            <a:ext cx="791400" cy="754200"/>
          </a:xfrm>
          <a:prstGeom prst="roundRect">
            <a:avLst>
              <a:gd fmla="val 16667" name="adj"/>
            </a:avLst>
          </a:prstGeom>
          <a:solidFill>
            <a:srgbClr val="FF98D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2"/>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#4e98c7</a:t>
            </a:r>
            <a:endParaRPr sz="1000">
              <a:solidFill>
                <a:schemeClr val="dk1"/>
              </a:solidFill>
            </a:endParaRPr>
          </a:p>
        </p:txBody>
      </p:sp>
      <p:sp>
        <p:nvSpPr>
          <p:cNvPr id="1074" name="Google Shape;1074;p52"/>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#dbaae0</a:t>
            </a:r>
            <a:endParaRPr sz="1000">
              <a:solidFill>
                <a:schemeClr val="dk1"/>
              </a:solidFill>
            </a:endParaRPr>
          </a:p>
        </p:txBody>
      </p:sp>
      <p:sp>
        <p:nvSpPr>
          <p:cNvPr id="1075" name="Google Shape;1075;p52"/>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#ff98d2</a:t>
            </a:r>
            <a:endParaRPr sz="1000">
              <a:solidFill>
                <a:schemeClr val="dk1"/>
              </a:solidFill>
            </a:endParaRPr>
          </a:p>
        </p:txBody>
      </p:sp>
      <p:sp>
        <p:nvSpPr>
          <p:cNvPr id="1076" name="Google Shape;1076;p52"/>
          <p:cNvSpPr/>
          <p:nvPr/>
        </p:nvSpPr>
        <p:spPr>
          <a:xfrm>
            <a:off x="5769038" y="3878275"/>
            <a:ext cx="791400" cy="754200"/>
          </a:xfrm>
          <a:prstGeom prst="roundRect">
            <a:avLst>
              <a:gd fmla="val 16667" name="adj"/>
            </a:avLst>
          </a:prstGeom>
          <a:solidFill>
            <a:srgbClr val="F4F0E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2"/>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#f4f0ef</a:t>
            </a:r>
            <a:endParaRPr sz="1000">
              <a:solidFill>
                <a:schemeClr val="dk1"/>
              </a:solidFill>
            </a:endParaRPr>
          </a:p>
        </p:txBody>
      </p:sp>
      <p:sp>
        <p:nvSpPr>
          <p:cNvPr id="1078" name="Google Shape;1078;p52"/>
          <p:cNvSpPr/>
          <p:nvPr/>
        </p:nvSpPr>
        <p:spPr>
          <a:xfrm>
            <a:off x="6299950" y="2947175"/>
            <a:ext cx="791400" cy="754200"/>
          </a:xfrm>
          <a:prstGeom prst="roundRect">
            <a:avLst>
              <a:gd fmla="val 16667" name="adj"/>
            </a:avLst>
          </a:prstGeom>
          <a:solidFill>
            <a:srgbClr val="81C1B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2"/>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#81c1b8</a:t>
            </a:r>
            <a:endParaRPr sz="1000">
              <a:solidFill>
                <a:schemeClr val="dk1"/>
              </a:solidFill>
            </a:endParaRPr>
          </a:p>
        </p:txBody>
      </p:sp>
      <p:sp>
        <p:nvSpPr>
          <p:cNvPr id="1080" name="Google Shape;1080;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4" name="Shape 1084"/>
        <p:cNvGrpSpPr/>
        <p:nvPr/>
      </p:nvGrpSpPr>
      <p:grpSpPr>
        <a:xfrm>
          <a:off x="0" y="0"/>
          <a:ext cx="0" cy="0"/>
          <a:chOff x="0" y="0"/>
          <a:chExt cx="0" cy="0"/>
        </a:xfrm>
      </p:grpSpPr>
      <p:sp>
        <p:nvSpPr>
          <p:cNvPr id="1085" name="Google Shape;1085;p53"/>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086" name="Google Shape;1086;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087" name="Google Shape;1087;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088" name="Google Shape;1088;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089" name="Google Shape;1089;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090" name="Google Shape;1090;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091" name="Google Shape;1091;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092" name="Google Shape;1092;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093" name="Google Shape;1093;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094" name="Google Shape;1094;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095" name="Google Shape;1095;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096" name="Google Shape;1096;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0" name="Shape 1100"/>
        <p:cNvGrpSpPr/>
        <p:nvPr/>
      </p:nvGrpSpPr>
      <p:grpSpPr>
        <a:xfrm>
          <a:off x="0" y="0"/>
          <a:ext cx="0" cy="0"/>
          <a:chOff x="0" y="0"/>
          <a:chExt cx="0" cy="0"/>
        </a:xfrm>
      </p:grpSpPr>
      <p:grpSp>
        <p:nvGrpSpPr>
          <p:cNvPr id="1101" name="Google Shape;1101;p54"/>
          <p:cNvGrpSpPr/>
          <p:nvPr/>
        </p:nvGrpSpPr>
        <p:grpSpPr>
          <a:xfrm>
            <a:off x="5048544" y="3019584"/>
            <a:ext cx="442841" cy="514271"/>
            <a:chOff x="4727025" y="1332775"/>
            <a:chExt cx="59900" cy="69625"/>
          </a:xfrm>
        </p:grpSpPr>
        <p:sp>
          <p:nvSpPr>
            <p:cNvPr id="1102" name="Google Shape;1102;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54"/>
          <p:cNvGrpSpPr/>
          <p:nvPr/>
        </p:nvGrpSpPr>
        <p:grpSpPr>
          <a:xfrm>
            <a:off x="5723860" y="2267072"/>
            <a:ext cx="500909" cy="500899"/>
            <a:chOff x="4820425" y="1329900"/>
            <a:chExt cx="70175" cy="70350"/>
          </a:xfrm>
        </p:grpSpPr>
        <p:sp>
          <p:nvSpPr>
            <p:cNvPr id="1105" name="Google Shape;1105;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 name="Google Shape;1109;p54"/>
          <p:cNvGrpSpPr/>
          <p:nvPr/>
        </p:nvGrpSpPr>
        <p:grpSpPr>
          <a:xfrm>
            <a:off x="6376484" y="2278862"/>
            <a:ext cx="538135" cy="493119"/>
            <a:chOff x="4903200" y="1331525"/>
            <a:chExt cx="73575" cy="67425"/>
          </a:xfrm>
        </p:grpSpPr>
        <p:sp>
          <p:nvSpPr>
            <p:cNvPr id="1110" name="Google Shape;1110;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111" name="Google Shape;1111;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 name="Google Shape;1112;p54"/>
          <p:cNvGrpSpPr/>
          <p:nvPr/>
        </p:nvGrpSpPr>
        <p:grpSpPr>
          <a:xfrm>
            <a:off x="5636435" y="3020840"/>
            <a:ext cx="544563" cy="511895"/>
            <a:chOff x="4815575" y="1416800"/>
            <a:chExt cx="73750" cy="71400"/>
          </a:xfrm>
        </p:grpSpPr>
        <p:sp>
          <p:nvSpPr>
            <p:cNvPr id="1113" name="Google Shape;1113;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54"/>
          <p:cNvGrpSpPr/>
          <p:nvPr/>
        </p:nvGrpSpPr>
        <p:grpSpPr>
          <a:xfrm>
            <a:off x="6333060" y="3020546"/>
            <a:ext cx="602914" cy="512477"/>
            <a:chOff x="4902475" y="1418875"/>
            <a:chExt cx="74500" cy="63775"/>
          </a:xfrm>
        </p:grpSpPr>
        <p:sp>
          <p:nvSpPr>
            <p:cNvPr id="1117" name="Google Shape;1117;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54"/>
          <p:cNvGrpSpPr/>
          <p:nvPr/>
        </p:nvGrpSpPr>
        <p:grpSpPr>
          <a:xfrm>
            <a:off x="5748932" y="3759785"/>
            <a:ext cx="515391" cy="525699"/>
            <a:chOff x="4818100" y="1507675"/>
            <a:chExt cx="71225" cy="71625"/>
          </a:xfrm>
        </p:grpSpPr>
        <p:sp>
          <p:nvSpPr>
            <p:cNvPr id="1120" name="Google Shape;1120;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54"/>
          <p:cNvGrpSpPr/>
          <p:nvPr/>
        </p:nvGrpSpPr>
        <p:grpSpPr>
          <a:xfrm>
            <a:off x="5087034" y="3781317"/>
            <a:ext cx="522956" cy="489869"/>
            <a:chOff x="4721450" y="1509475"/>
            <a:chExt cx="79350" cy="74325"/>
          </a:xfrm>
        </p:grpSpPr>
        <p:sp>
          <p:nvSpPr>
            <p:cNvPr id="1125" name="Google Shape;1125;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54"/>
          <p:cNvGrpSpPr/>
          <p:nvPr/>
        </p:nvGrpSpPr>
        <p:grpSpPr>
          <a:xfrm>
            <a:off x="6410277" y="3761069"/>
            <a:ext cx="525704" cy="535436"/>
            <a:chOff x="4906800" y="1507500"/>
            <a:chExt cx="70350" cy="71075"/>
          </a:xfrm>
        </p:grpSpPr>
        <p:sp>
          <p:nvSpPr>
            <p:cNvPr id="1130" name="Google Shape;1130;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54"/>
          <p:cNvGrpSpPr/>
          <p:nvPr/>
        </p:nvGrpSpPr>
        <p:grpSpPr>
          <a:xfrm>
            <a:off x="4443099" y="2267050"/>
            <a:ext cx="508054" cy="508095"/>
            <a:chOff x="3736598" y="2170606"/>
            <a:chExt cx="404889" cy="404889"/>
          </a:xfrm>
        </p:grpSpPr>
        <p:sp>
          <p:nvSpPr>
            <p:cNvPr id="1136" name="Google Shape;1136;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54"/>
          <p:cNvGrpSpPr/>
          <p:nvPr/>
        </p:nvGrpSpPr>
        <p:grpSpPr>
          <a:xfrm>
            <a:off x="3731139" y="2267145"/>
            <a:ext cx="575790" cy="507904"/>
            <a:chOff x="3161917" y="2170682"/>
            <a:chExt cx="458870" cy="404737"/>
          </a:xfrm>
        </p:grpSpPr>
        <p:sp>
          <p:nvSpPr>
            <p:cNvPr id="1141" name="Google Shape;1141;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142" name="Google Shape;1142;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 name="Google Shape;1144;p54"/>
          <p:cNvGrpSpPr/>
          <p:nvPr/>
        </p:nvGrpSpPr>
        <p:grpSpPr>
          <a:xfrm>
            <a:off x="3758669" y="3027517"/>
            <a:ext cx="520730" cy="498567"/>
            <a:chOff x="3179914" y="2889488"/>
            <a:chExt cx="422876" cy="404911"/>
          </a:xfrm>
        </p:grpSpPr>
        <p:sp>
          <p:nvSpPr>
            <p:cNvPr id="1145" name="Google Shape;1145;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 name="Google Shape;1151;p54"/>
          <p:cNvGrpSpPr/>
          <p:nvPr/>
        </p:nvGrpSpPr>
        <p:grpSpPr>
          <a:xfrm>
            <a:off x="4387349" y="3027477"/>
            <a:ext cx="516145" cy="498648"/>
            <a:chOff x="3729467" y="2889422"/>
            <a:chExt cx="419153" cy="404977"/>
          </a:xfrm>
        </p:grpSpPr>
        <p:sp>
          <p:nvSpPr>
            <p:cNvPr id="1152" name="Google Shape;1152;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 name="Google Shape;1159;p5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 name="Google Shape;1163;p54"/>
          <p:cNvGrpSpPr/>
          <p:nvPr/>
        </p:nvGrpSpPr>
        <p:grpSpPr>
          <a:xfrm>
            <a:off x="7107677" y="2474362"/>
            <a:ext cx="166473" cy="141497"/>
            <a:chOff x="4660325" y="1866850"/>
            <a:chExt cx="68350" cy="58100"/>
          </a:xfrm>
        </p:grpSpPr>
        <p:sp>
          <p:nvSpPr>
            <p:cNvPr id="1164" name="Google Shape;1164;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54"/>
          <p:cNvGrpSpPr/>
          <p:nvPr/>
        </p:nvGrpSpPr>
        <p:grpSpPr>
          <a:xfrm>
            <a:off x="7417022" y="2500086"/>
            <a:ext cx="162515" cy="90049"/>
            <a:chOff x="4791775" y="1877500"/>
            <a:chExt cx="66725" cy="36975"/>
          </a:xfrm>
        </p:grpSpPr>
        <p:sp>
          <p:nvSpPr>
            <p:cNvPr id="1167" name="Google Shape;1167;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 name="Google Shape;1169;p54"/>
          <p:cNvGrpSpPr/>
          <p:nvPr/>
        </p:nvGrpSpPr>
        <p:grpSpPr>
          <a:xfrm>
            <a:off x="7738734" y="2500086"/>
            <a:ext cx="144979" cy="90049"/>
            <a:chOff x="4923925" y="1877500"/>
            <a:chExt cx="59525" cy="36975"/>
          </a:xfrm>
        </p:grpSpPr>
        <p:sp>
          <p:nvSpPr>
            <p:cNvPr id="1170" name="Google Shape;1170;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 name="Google Shape;1172;p54"/>
          <p:cNvGrpSpPr/>
          <p:nvPr/>
        </p:nvGrpSpPr>
        <p:grpSpPr>
          <a:xfrm>
            <a:off x="8033226" y="2482277"/>
            <a:ext cx="141447" cy="125667"/>
            <a:chOff x="5058450" y="1870100"/>
            <a:chExt cx="58075" cy="51600"/>
          </a:xfrm>
        </p:grpSpPr>
        <p:sp>
          <p:nvSpPr>
            <p:cNvPr id="1173" name="Google Shape;1173;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54"/>
          <p:cNvGrpSpPr/>
          <p:nvPr/>
        </p:nvGrpSpPr>
        <p:grpSpPr>
          <a:xfrm>
            <a:off x="7447741" y="2904685"/>
            <a:ext cx="101077" cy="107645"/>
            <a:chOff x="4811425" y="2065025"/>
            <a:chExt cx="41500" cy="44200"/>
          </a:xfrm>
        </p:grpSpPr>
        <p:sp>
          <p:nvSpPr>
            <p:cNvPr id="1176" name="Google Shape;1176;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54"/>
          <p:cNvGrpSpPr/>
          <p:nvPr/>
        </p:nvGrpSpPr>
        <p:grpSpPr>
          <a:xfrm>
            <a:off x="7740178" y="2904898"/>
            <a:ext cx="120867" cy="107218"/>
            <a:chOff x="4929875" y="2065025"/>
            <a:chExt cx="49625" cy="44025"/>
          </a:xfrm>
        </p:grpSpPr>
        <p:sp>
          <p:nvSpPr>
            <p:cNvPr id="1179" name="Google Shape;1179;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54"/>
          <p:cNvGrpSpPr/>
          <p:nvPr/>
        </p:nvGrpSpPr>
        <p:grpSpPr>
          <a:xfrm>
            <a:off x="8068847" y="2907912"/>
            <a:ext cx="70206" cy="101191"/>
            <a:chOff x="5083925" y="2066350"/>
            <a:chExt cx="28825" cy="41550"/>
          </a:xfrm>
        </p:grpSpPr>
        <p:sp>
          <p:nvSpPr>
            <p:cNvPr id="1182" name="Google Shape;1182;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 name="Google Shape;1184;p54"/>
          <p:cNvGrpSpPr/>
          <p:nvPr/>
        </p:nvGrpSpPr>
        <p:grpSpPr>
          <a:xfrm>
            <a:off x="7100401" y="2923559"/>
            <a:ext cx="181026" cy="69896"/>
            <a:chOff x="4659775" y="2072775"/>
            <a:chExt cx="74325" cy="28700"/>
          </a:xfrm>
        </p:grpSpPr>
        <p:sp>
          <p:nvSpPr>
            <p:cNvPr id="1185" name="Google Shape;1185;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54"/>
          <p:cNvGrpSpPr/>
          <p:nvPr/>
        </p:nvGrpSpPr>
        <p:grpSpPr>
          <a:xfrm>
            <a:off x="8020257" y="2714124"/>
            <a:ext cx="167387" cy="89197"/>
            <a:chOff x="4662475" y="1976500"/>
            <a:chExt cx="68725" cy="36625"/>
          </a:xfrm>
        </p:grpSpPr>
        <p:sp>
          <p:nvSpPr>
            <p:cNvPr id="1189" name="Google Shape;1189;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54"/>
          <p:cNvGrpSpPr/>
          <p:nvPr/>
        </p:nvGrpSpPr>
        <p:grpSpPr>
          <a:xfrm>
            <a:off x="7717162" y="2717564"/>
            <a:ext cx="166899" cy="82317"/>
            <a:chOff x="4920150" y="1977875"/>
            <a:chExt cx="68525" cy="33800"/>
          </a:xfrm>
        </p:grpSpPr>
        <p:sp>
          <p:nvSpPr>
            <p:cNvPr id="1193" name="Google Shape;1193;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54"/>
          <p:cNvGrpSpPr/>
          <p:nvPr/>
        </p:nvGrpSpPr>
        <p:grpSpPr>
          <a:xfrm>
            <a:off x="7128319" y="3121482"/>
            <a:ext cx="125190" cy="127858"/>
            <a:chOff x="4676550" y="2160575"/>
            <a:chExt cx="51400" cy="52500"/>
          </a:xfrm>
        </p:grpSpPr>
        <p:sp>
          <p:nvSpPr>
            <p:cNvPr id="1197" name="Google Shape;1197;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54"/>
          <p:cNvGrpSpPr/>
          <p:nvPr/>
        </p:nvGrpSpPr>
        <p:grpSpPr>
          <a:xfrm>
            <a:off x="7425577" y="3128514"/>
            <a:ext cx="145405" cy="113794"/>
            <a:chOff x="4768325" y="2163475"/>
            <a:chExt cx="59700" cy="46725"/>
          </a:xfrm>
        </p:grpSpPr>
        <p:sp>
          <p:nvSpPr>
            <p:cNvPr id="1201" name="Google Shape;1201;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 name="Google Shape;1203;p5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 name="Google Shape;1209;p54"/>
          <p:cNvGrpSpPr/>
          <p:nvPr/>
        </p:nvGrpSpPr>
        <p:grpSpPr>
          <a:xfrm>
            <a:off x="7441895" y="3383608"/>
            <a:ext cx="112768" cy="106853"/>
            <a:chOff x="4768575" y="2253950"/>
            <a:chExt cx="46300" cy="43875"/>
          </a:xfrm>
        </p:grpSpPr>
        <p:sp>
          <p:nvSpPr>
            <p:cNvPr id="1210" name="Google Shape;1210;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 name="Google Shape;1212;p54"/>
          <p:cNvGrpSpPr/>
          <p:nvPr/>
        </p:nvGrpSpPr>
        <p:grpSpPr>
          <a:xfrm>
            <a:off x="7741518" y="3872634"/>
            <a:ext cx="118187" cy="146246"/>
            <a:chOff x="4960900" y="2433225"/>
            <a:chExt cx="48525" cy="60050"/>
          </a:xfrm>
        </p:grpSpPr>
        <p:sp>
          <p:nvSpPr>
            <p:cNvPr id="1213" name="Google Shape;1213;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54"/>
          <p:cNvGrpSpPr/>
          <p:nvPr/>
        </p:nvGrpSpPr>
        <p:grpSpPr>
          <a:xfrm>
            <a:off x="7430083" y="4136695"/>
            <a:ext cx="136394" cy="143810"/>
            <a:chOff x="4854075" y="2527625"/>
            <a:chExt cx="56000" cy="59050"/>
          </a:xfrm>
        </p:grpSpPr>
        <p:sp>
          <p:nvSpPr>
            <p:cNvPr id="1216" name="Google Shape;1216;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 name="Google Shape;1218;p5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 name="Google Shape;1221;p54"/>
          <p:cNvGrpSpPr/>
          <p:nvPr/>
        </p:nvGrpSpPr>
        <p:grpSpPr>
          <a:xfrm>
            <a:off x="8054294" y="3600439"/>
            <a:ext cx="99312" cy="160797"/>
            <a:chOff x="5059700" y="2334775"/>
            <a:chExt cx="40775" cy="66025"/>
          </a:xfrm>
        </p:grpSpPr>
        <p:sp>
          <p:nvSpPr>
            <p:cNvPr id="1222" name="Google Shape;1222;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54"/>
          <p:cNvGrpSpPr/>
          <p:nvPr/>
        </p:nvGrpSpPr>
        <p:grpSpPr>
          <a:xfrm>
            <a:off x="8011458" y="3865571"/>
            <a:ext cx="184984" cy="160371"/>
            <a:chOff x="5037700" y="2430325"/>
            <a:chExt cx="75950" cy="65850"/>
          </a:xfrm>
        </p:grpSpPr>
        <p:sp>
          <p:nvSpPr>
            <p:cNvPr id="1232" name="Google Shape;1232;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54"/>
          <p:cNvGrpSpPr/>
          <p:nvPr/>
        </p:nvGrpSpPr>
        <p:grpSpPr>
          <a:xfrm>
            <a:off x="7430964" y="3632023"/>
            <a:ext cx="173014" cy="97629"/>
            <a:chOff x="4756975" y="2341800"/>
            <a:chExt cx="91975" cy="51925"/>
          </a:xfrm>
        </p:grpSpPr>
        <p:sp>
          <p:nvSpPr>
            <p:cNvPr id="1235" name="Google Shape;1235;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 name="Google Shape;1255;p54"/>
          <p:cNvGrpSpPr/>
          <p:nvPr/>
        </p:nvGrpSpPr>
        <p:grpSpPr>
          <a:xfrm>
            <a:off x="7697901" y="4120720"/>
            <a:ext cx="212497" cy="175761"/>
            <a:chOff x="4943575" y="2516350"/>
            <a:chExt cx="98675" cy="81700"/>
          </a:xfrm>
        </p:grpSpPr>
        <p:sp>
          <p:nvSpPr>
            <p:cNvPr id="1256" name="Google Shape;1256;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 name="Google Shape;1334;p54"/>
          <p:cNvGrpSpPr/>
          <p:nvPr/>
        </p:nvGrpSpPr>
        <p:grpSpPr>
          <a:xfrm>
            <a:off x="1955962" y="3346963"/>
            <a:ext cx="965351" cy="134611"/>
            <a:chOff x="4411970" y="2962952"/>
            <a:chExt cx="706544" cy="104212"/>
          </a:xfrm>
        </p:grpSpPr>
        <p:sp>
          <p:nvSpPr>
            <p:cNvPr id="1335" name="Google Shape;1335;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54"/>
          <p:cNvGrpSpPr/>
          <p:nvPr/>
        </p:nvGrpSpPr>
        <p:grpSpPr>
          <a:xfrm>
            <a:off x="1955962" y="2935877"/>
            <a:ext cx="960158" cy="289172"/>
            <a:chOff x="4411970" y="2726085"/>
            <a:chExt cx="643107" cy="193659"/>
          </a:xfrm>
        </p:grpSpPr>
        <p:sp>
          <p:nvSpPr>
            <p:cNvPr id="1340" name="Google Shape;1340;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54"/>
          <p:cNvGrpSpPr/>
          <p:nvPr/>
        </p:nvGrpSpPr>
        <p:grpSpPr>
          <a:xfrm>
            <a:off x="958854" y="3201987"/>
            <a:ext cx="833173" cy="259209"/>
            <a:chOff x="4411970" y="4340222"/>
            <a:chExt cx="779467" cy="242683"/>
          </a:xfrm>
        </p:grpSpPr>
        <p:sp>
          <p:nvSpPr>
            <p:cNvPr id="1344" name="Google Shape;1344;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54"/>
          <p:cNvGrpSpPr/>
          <p:nvPr/>
        </p:nvGrpSpPr>
        <p:grpSpPr>
          <a:xfrm>
            <a:off x="1955962" y="2597733"/>
            <a:ext cx="965160" cy="216230"/>
            <a:chOff x="4411970" y="2468674"/>
            <a:chExt cx="747317" cy="167425"/>
          </a:xfrm>
        </p:grpSpPr>
        <p:sp>
          <p:nvSpPr>
            <p:cNvPr id="1348" name="Google Shape;1348;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54"/>
          <p:cNvGrpSpPr/>
          <p:nvPr/>
        </p:nvGrpSpPr>
        <p:grpSpPr>
          <a:xfrm>
            <a:off x="954709" y="2502450"/>
            <a:ext cx="810451" cy="319148"/>
            <a:chOff x="4411970" y="3686602"/>
            <a:chExt cx="797845" cy="314215"/>
          </a:xfrm>
        </p:grpSpPr>
        <p:sp>
          <p:nvSpPr>
            <p:cNvPr id="1351" name="Google Shape;1351;p5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 name="Google Shape;1356;p5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 name="Google Shape;1357;p54"/>
          <p:cNvGrpSpPr/>
          <p:nvPr/>
        </p:nvGrpSpPr>
        <p:grpSpPr>
          <a:xfrm>
            <a:off x="954806" y="2256974"/>
            <a:ext cx="1970333" cy="208784"/>
            <a:chOff x="6336019" y="3733725"/>
            <a:chExt cx="2566206" cy="351310"/>
          </a:xfrm>
        </p:grpSpPr>
        <p:sp>
          <p:nvSpPr>
            <p:cNvPr id="1358" name="Google Shape;1358;p5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54"/>
          <p:cNvGrpSpPr/>
          <p:nvPr/>
        </p:nvGrpSpPr>
        <p:grpSpPr>
          <a:xfrm>
            <a:off x="1955962" y="3864529"/>
            <a:ext cx="946551" cy="153200"/>
            <a:chOff x="4404545" y="3301592"/>
            <a:chExt cx="782403" cy="129272"/>
          </a:xfrm>
        </p:grpSpPr>
        <p:sp>
          <p:nvSpPr>
            <p:cNvPr id="1363" name="Google Shape;1363;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54"/>
          <p:cNvGrpSpPr/>
          <p:nvPr/>
        </p:nvGrpSpPr>
        <p:grpSpPr>
          <a:xfrm>
            <a:off x="1955962" y="3603488"/>
            <a:ext cx="962257" cy="139127"/>
            <a:chOff x="4411970" y="3131459"/>
            <a:chExt cx="710520" cy="117397"/>
          </a:xfrm>
        </p:grpSpPr>
        <p:sp>
          <p:nvSpPr>
            <p:cNvPr id="1366" name="Google Shape;1366;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68" name="Google Shape;1368;p5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 name="Google Shape;1369;p54"/>
          <p:cNvGrpSpPr/>
          <p:nvPr/>
        </p:nvGrpSpPr>
        <p:grpSpPr>
          <a:xfrm>
            <a:off x="956107" y="3538282"/>
            <a:ext cx="823838" cy="458988"/>
            <a:chOff x="4411970" y="1801825"/>
            <a:chExt cx="734586" cy="409262"/>
          </a:xfrm>
        </p:grpSpPr>
        <p:sp>
          <p:nvSpPr>
            <p:cNvPr id="1370" name="Google Shape;1370;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54"/>
          <p:cNvGrpSpPr/>
          <p:nvPr/>
        </p:nvGrpSpPr>
        <p:grpSpPr>
          <a:xfrm>
            <a:off x="956107" y="4086708"/>
            <a:ext cx="856348" cy="212039"/>
            <a:chOff x="4411970" y="2233974"/>
            <a:chExt cx="763574" cy="189068"/>
          </a:xfrm>
        </p:grpSpPr>
        <p:sp>
          <p:nvSpPr>
            <p:cNvPr id="1373" name="Google Shape;1373;p5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 name="Google Shape;1375;p54"/>
          <p:cNvGrpSpPr/>
          <p:nvPr/>
        </p:nvGrpSpPr>
        <p:grpSpPr>
          <a:xfrm>
            <a:off x="3066303" y="2262044"/>
            <a:ext cx="511602" cy="511602"/>
            <a:chOff x="5681300" y="2527788"/>
            <a:chExt cx="805800" cy="805800"/>
          </a:xfrm>
        </p:grpSpPr>
        <p:sp>
          <p:nvSpPr>
            <p:cNvPr id="1376" name="Google Shape;1376;p5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54"/>
          <p:cNvGrpSpPr/>
          <p:nvPr/>
        </p:nvGrpSpPr>
        <p:grpSpPr>
          <a:xfrm>
            <a:off x="3063497" y="3028627"/>
            <a:ext cx="513021" cy="512935"/>
            <a:chOff x="4049800" y="640400"/>
            <a:chExt cx="858900" cy="858900"/>
          </a:xfrm>
        </p:grpSpPr>
        <p:sp>
          <p:nvSpPr>
            <p:cNvPr id="1379" name="Google Shape;1379;p5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54"/>
          <p:cNvGrpSpPr/>
          <p:nvPr/>
        </p:nvGrpSpPr>
        <p:grpSpPr>
          <a:xfrm>
            <a:off x="2980696" y="3680519"/>
            <a:ext cx="686489" cy="686585"/>
            <a:chOff x="5080188" y="927900"/>
            <a:chExt cx="961200" cy="961200"/>
          </a:xfrm>
        </p:grpSpPr>
        <p:sp>
          <p:nvSpPr>
            <p:cNvPr id="1382" name="Google Shape;1382;p5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 name="Google Shape;1390;p54"/>
          <p:cNvGrpSpPr/>
          <p:nvPr/>
        </p:nvGrpSpPr>
        <p:grpSpPr>
          <a:xfrm>
            <a:off x="3763848" y="3773248"/>
            <a:ext cx="510373" cy="510937"/>
            <a:chOff x="7508249" y="1522825"/>
            <a:chExt cx="1326332" cy="1322987"/>
          </a:xfrm>
        </p:grpSpPr>
        <p:sp>
          <p:nvSpPr>
            <p:cNvPr id="1391" name="Google Shape;1391;p5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54"/>
          <p:cNvGrpSpPr/>
          <p:nvPr/>
        </p:nvGrpSpPr>
        <p:grpSpPr>
          <a:xfrm>
            <a:off x="4455441" y="3774653"/>
            <a:ext cx="492652" cy="503348"/>
            <a:chOff x="6039282" y="1042577"/>
            <a:chExt cx="734315" cy="731929"/>
          </a:xfrm>
        </p:grpSpPr>
        <p:sp>
          <p:nvSpPr>
            <p:cNvPr id="1402" name="Google Shape;1402;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 name="Google Shape;1423;p54"/>
          <p:cNvGrpSpPr/>
          <p:nvPr/>
        </p:nvGrpSpPr>
        <p:grpSpPr>
          <a:xfrm>
            <a:off x="5095855" y="2270694"/>
            <a:ext cx="483304" cy="504902"/>
            <a:chOff x="1825800" y="1651625"/>
            <a:chExt cx="568125" cy="591775"/>
          </a:xfrm>
        </p:grpSpPr>
        <p:sp>
          <p:nvSpPr>
            <p:cNvPr id="1424" name="Google Shape;1424;p5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0" name="Google Shape;1430;p5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4"/>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435" name="Google Shape;1435;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9" name="Shape 1439"/>
        <p:cNvGrpSpPr/>
        <p:nvPr/>
      </p:nvGrpSpPr>
      <p:grpSpPr>
        <a:xfrm>
          <a:off x="0" y="0"/>
          <a:ext cx="0" cy="0"/>
          <a:chOff x="0" y="0"/>
          <a:chExt cx="0" cy="0"/>
        </a:xfrm>
      </p:grpSpPr>
      <p:grpSp>
        <p:nvGrpSpPr>
          <p:cNvPr id="1440" name="Google Shape;1440;p55"/>
          <p:cNvGrpSpPr/>
          <p:nvPr/>
        </p:nvGrpSpPr>
        <p:grpSpPr>
          <a:xfrm>
            <a:off x="722059" y="955168"/>
            <a:ext cx="2492868" cy="1379876"/>
            <a:chOff x="2654821" y="2311071"/>
            <a:chExt cx="2279715" cy="1262120"/>
          </a:xfrm>
        </p:grpSpPr>
        <p:grpSp>
          <p:nvGrpSpPr>
            <p:cNvPr id="1441" name="Google Shape;1441;p55"/>
            <p:cNvGrpSpPr/>
            <p:nvPr/>
          </p:nvGrpSpPr>
          <p:grpSpPr>
            <a:xfrm>
              <a:off x="4034269" y="2840745"/>
              <a:ext cx="40212" cy="36437"/>
              <a:chOff x="4293400" y="2574725"/>
              <a:chExt cx="84425" cy="80100"/>
            </a:xfrm>
          </p:grpSpPr>
          <p:sp>
            <p:nvSpPr>
              <p:cNvPr id="1442" name="Google Shape;1442;p5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443" name="Google Shape;1443;p5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55"/>
            <p:cNvGrpSpPr/>
            <p:nvPr/>
          </p:nvGrpSpPr>
          <p:grpSpPr>
            <a:xfrm>
              <a:off x="3894606" y="2334874"/>
              <a:ext cx="913198" cy="518984"/>
              <a:chOff x="4000175" y="1462675"/>
              <a:chExt cx="1917275" cy="1140875"/>
            </a:xfrm>
          </p:grpSpPr>
          <p:sp>
            <p:nvSpPr>
              <p:cNvPr id="1445" name="Google Shape;1445;p5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446" name="Google Shape;1446;p55"/>
              <p:cNvGrpSpPr/>
              <p:nvPr/>
            </p:nvGrpSpPr>
            <p:grpSpPr>
              <a:xfrm>
                <a:off x="4000175" y="1462675"/>
                <a:ext cx="1917275" cy="1140875"/>
                <a:chOff x="4000175" y="1462675"/>
                <a:chExt cx="1917275" cy="1140875"/>
              </a:xfrm>
            </p:grpSpPr>
            <p:sp>
              <p:nvSpPr>
                <p:cNvPr id="1447" name="Google Shape;1447;p5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448" name="Google Shape;1448;p5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52" name="Google Shape;1452;p5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3" name="Google Shape;1453;p55"/>
            <p:cNvGrpSpPr/>
            <p:nvPr/>
          </p:nvGrpSpPr>
          <p:grpSpPr>
            <a:xfrm>
              <a:off x="3875768" y="2846704"/>
              <a:ext cx="44796" cy="47366"/>
              <a:chOff x="3960625" y="2587825"/>
              <a:chExt cx="94050" cy="104125"/>
            </a:xfrm>
          </p:grpSpPr>
          <p:sp>
            <p:nvSpPr>
              <p:cNvPr id="1454" name="Google Shape;1454;p5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55" name="Google Shape;1455;p5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55"/>
            <p:cNvGrpSpPr/>
            <p:nvPr/>
          </p:nvGrpSpPr>
          <p:grpSpPr>
            <a:xfrm>
              <a:off x="3782759" y="2807162"/>
              <a:ext cx="82686" cy="85487"/>
              <a:chOff x="3765350" y="2500900"/>
              <a:chExt cx="173600" cy="187925"/>
            </a:xfrm>
          </p:grpSpPr>
          <p:sp>
            <p:nvSpPr>
              <p:cNvPr id="1457" name="Google Shape;1457;p5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58" name="Google Shape;1458;p5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55"/>
            <p:cNvGrpSpPr/>
            <p:nvPr/>
          </p:nvGrpSpPr>
          <p:grpSpPr>
            <a:xfrm>
              <a:off x="3775674" y="2798496"/>
              <a:ext cx="40545" cy="23564"/>
              <a:chOff x="3750475" y="2481850"/>
              <a:chExt cx="85125" cy="51800"/>
            </a:xfrm>
          </p:grpSpPr>
          <p:sp>
            <p:nvSpPr>
              <p:cNvPr id="1464" name="Google Shape;1464;p5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66" name="Google Shape;1466;p55"/>
            <p:cNvGrpSpPr/>
            <p:nvPr/>
          </p:nvGrpSpPr>
          <p:grpSpPr>
            <a:xfrm>
              <a:off x="3716946" y="2776024"/>
              <a:ext cx="81971" cy="76912"/>
              <a:chOff x="3627175" y="2432450"/>
              <a:chExt cx="172100" cy="169075"/>
            </a:xfrm>
          </p:grpSpPr>
          <p:sp>
            <p:nvSpPr>
              <p:cNvPr id="1467" name="Google Shape;1467;p5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69" name="Google Shape;1469;p5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70" name="Google Shape;1470;p55"/>
            <p:cNvGrpSpPr/>
            <p:nvPr/>
          </p:nvGrpSpPr>
          <p:grpSpPr>
            <a:xfrm>
              <a:off x="3685682" y="2845624"/>
              <a:ext cx="29311" cy="45055"/>
              <a:chOff x="3561536" y="2585450"/>
              <a:chExt cx="61539" cy="99045"/>
            </a:xfrm>
          </p:grpSpPr>
          <p:sp>
            <p:nvSpPr>
              <p:cNvPr id="1471" name="Google Shape;1471;p5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73" name="Google Shape;1473;p55"/>
            <p:cNvGrpSpPr/>
            <p:nvPr/>
          </p:nvGrpSpPr>
          <p:grpSpPr>
            <a:xfrm>
              <a:off x="3849905" y="2572252"/>
              <a:ext cx="74339" cy="119559"/>
              <a:chOff x="3906325" y="1984500"/>
              <a:chExt cx="156075" cy="262825"/>
            </a:xfrm>
          </p:grpSpPr>
          <p:sp>
            <p:nvSpPr>
              <p:cNvPr id="1474" name="Google Shape;1474;p5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75" name="Google Shape;1475;p5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55"/>
            <p:cNvGrpSpPr/>
            <p:nvPr/>
          </p:nvGrpSpPr>
          <p:grpSpPr>
            <a:xfrm>
              <a:off x="2654821" y="2414345"/>
              <a:ext cx="667570" cy="558731"/>
              <a:chOff x="1397225" y="1637375"/>
              <a:chExt cx="1401575" cy="1228250"/>
            </a:xfrm>
          </p:grpSpPr>
          <p:sp>
            <p:nvSpPr>
              <p:cNvPr id="1477" name="Google Shape;1477;p5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78" name="Google Shape;1478;p55"/>
              <p:cNvGrpSpPr/>
              <p:nvPr/>
            </p:nvGrpSpPr>
            <p:grpSpPr>
              <a:xfrm>
                <a:off x="1397225" y="1637375"/>
                <a:ext cx="1398775" cy="1228250"/>
                <a:chOff x="1397225" y="1637375"/>
                <a:chExt cx="1398775" cy="1228250"/>
              </a:xfrm>
            </p:grpSpPr>
            <p:sp>
              <p:nvSpPr>
                <p:cNvPr id="1479" name="Google Shape;1479;p5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81" name="Google Shape;1481;p55"/>
            <p:cNvGrpSpPr/>
            <p:nvPr/>
          </p:nvGrpSpPr>
          <p:grpSpPr>
            <a:xfrm>
              <a:off x="3230417" y="3103734"/>
              <a:ext cx="282982" cy="280332"/>
              <a:chOff x="2605700" y="3152850"/>
              <a:chExt cx="594125" cy="616250"/>
            </a:xfrm>
          </p:grpSpPr>
          <p:sp>
            <p:nvSpPr>
              <p:cNvPr id="1482" name="Google Shape;1482;p5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83" name="Google Shape;1483;p5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484" name="Google Shape;1484;p55"/>
            <p:cNvGrpSpPr/>
            <p:nvPr/>
          </p:nvGrpSpPr>
          <p:grpSpPr>
            <a:xfrm>
              <a:off x="3265985" y="3226989"/>
              <a:ext cx="87151" cy="346202"/>
              <a:chOff x="2680375" y="3423800"/>
              <a:chExt cx="182975" cy="761050"/>
            </a:xfrm>
          </p:grpSpPr>
          <p:sp>
            <p:nvSpPr>
              <p:cNvPr id="1485" name="Google Shape;1485;p5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86" name="Google Shape;1486;p5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55"/>
            <p:cNvGrpSpPr/>
            <p:nvPr/>
          </p:nvGrpSpPr>
          <p:grpSpPr>
            <a:xfrm>
              <a:off x="3855466" y="3289811"/>
              <a:ext cx="112514" cy="94210"/>
              <a:chOff x="3918000" y="3561900"/>
              <a:chExt cx="236225" cy="207100"/>
            </a:xfrm>
          </p:grpSpPr>
          <p:sp>
            <p:nvSpPr>
              <p:cNvPr id="1488" name="Google Shape;1488;p5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89" name="Google Shape;1489;p5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0" name="Google Shape;1490;p5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493" name="Google Shape;1493;p55"/>
            <p:cNvGrpSpPr/>
            <p:nvPr/>
          </p:nvGrpSpPr>
          <p:grpSpPr>
            <a:xfrm>
              <a:off x="2905224" y="2311071"/>
              <a:ext cx="596721" cy="528992"/>
              <a:chOff x="1922950" y="1410350"/>
              <a:chExt cx="1252825" cy="1162875"/>
            </a:xfrm>
          </p:grpSpPr>
          <p:sp>
            <p:nvSpPr>
              <p:cNvPr id="1494" name="Google Shape;1494;p5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510" name="Google Shape;1510;p5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30" name="Google Shape;1530;p5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31" name="Google Shape;1531;p5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 name="Google Shape;1532;p55"/>
            <p:cNvGrpSpPr/>
            <p:nvPr/>
          </p:nvGrpSpPr>
          <p:grpSpPr>
            <a:xfrm>
              <a:off x="3280929" y="3294542"/>
              <a:ext cx="109894" cy="272224"/>
              <a:chOff x="2711750" y="3572300"/>
              <a:chExt cx="230725" cy="598425"/>
            </a:xfrm>
          </p:grpSpPr>
          <p:sp>
            <p:nvSpPr>
              <p:cNvPr id="1533" name="Google Shape;1533;p5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5" name="Google Shape;1535;p5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6" name="Google Shape;1536;p55"/>
            <p:cNvGrpSpPr/>
            <p:nvPr/>
          </p:nvGrpSpPr>
          <p:grpSpPr>
            <a:xfrm>
              <a:off x="3790439" y="2408636"/>
              <a:ext cx="73017" cy="75684"/>
              <a:chOff x="3781475" y="1624825"/>
              <a:chExt cx="153300" cy="166375"/>
            </a:xfrm>
          </p:grpSpPr>
          <p:sp>
            <p:nvSpPr>
              <p:cNvPr id="1537" name="Google Shape;1537;p5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 name="Google Shape;1541;p5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8" name="Google Shape;1548;p55"/>
            <p:cNvGrpSpPr/>
            <p:nvPr/>
          </p:nvGrpSpPr>
          <p:grpSpPr>
            <a:xfrm>
              <a:off x="4403342" y="3107749"/>
              <a:ext cx="316680" cy="101374"/>
              <a:chOff x="5068275" y="3161675"/>
              <a:chExt cx="664875" cy="222850"/>
            </a:xfrm>
          </p:grpSpPr>
          <p:sp>
            <p:nvSpPr>
              <p:cNvPr id="1549" name="Google Shape;1549;p5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3" name="Google Shape;1553;p5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2" name="Google Shape;1582;p55"/>
            <p:cNvGrpSpPr/>
            <p:nvPr/>
          </p:nvGrpSpPr>
          <p:grpSpPr>
            <a:xfrm>
              <a:off x="3697513" y="2707266"/>
              <a:ext cx="59549" cy="79733"/>
              <a:chOff x="3586375" y="2281300"/>
              <a:chExt cx="125025" cy="175275"/>
            </a:xfrm>
          </p:grpSpPr>
          <p:sp>
            <p:nvSpPr>
              <p:cNvPr id="1583" name="Google Shape;1583;p5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5" name="Google Shape;1585;p5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6" name="Google Shape;1586;p55"/>
            <p:cNvGrpSpPr/>
            <p:nvPr/>
          </p:nvGrpSpPr>
          <p:grpSpPr>
            <a:xfrm>
              <a:off x="4513224" y="3221724"/>
              <a:ext cx="274563" cy="280321"/>
              <a:chOff x="5298975" y="3412225"/>
              <a:chExt cx="576450" cy="616225"/>
            </a:xfrm>
          </p:grpSpPr>
          <p:sp>
            <p:nvSpPr>
              <p:cNvPr id="1587" name="Google Shape;1587;p5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88" name="Google Shape;1588;p5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55"/>
            <p:cNvGrpSpPr/>
            <p:nvPr/>
          </p:nvGrpSpPr>
          <p:grpSpPr>
            <a:xfrm>
              <a:off x="4824403" y="3421846"/>
              <a:ext cx="110132" cy="130647"/>
              <a:chOff x="5952300" y="3852150"/>
              <a:chExt cx="231225" cy="287200"/>
            </a:xfrm>
          </p:grpSpPr>
          <p:sp>
            <p:nvSpPr>
              <p:cNvPr id="1590" name="Google Shape;1590;p5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2" name="Google Shape;1592;p5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0" name="Google Shape;1600;p55"/>
            <p:cNvGrpSpPr/>
            <p:nvPr/>
          </p:nvGrpSpPr>
          <p:grpSpPr>
            <a:xfrm>
              <a:off x="4295710" y="3079670"/>
              <a:ext cx="14968" cy="27135"/>
              <a:chOff x="4842300" y="3099950"/>
              <a:chExt cx="31425" cy="59650"/>
            </a:xfrm>
          </p:grpSpPr>
          <p:sp>
            <p:nvSpPr>
              <p:cNvPr id="1601" name="Google Shape;1601;p5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5" name="Google Shape;1605;p5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3" name="Google Shape;1613;p55"/>
            <p:cNvGrpSpPr/>
            <p:nvPr/>
          </p:nvGrpSpPr>
          <p:grpSpPr>
            <a:xfrm>
              <a:off x="3831056" y="2816010"/>
              <a:ext cx="37378" cy="27612"/>
              <a:chOff x="3866750" y="2520350"/>
              <a:chExt cx="78475" cy="60700"/>
            </a:xfrm>
          </p:grpSpPr>
          <p:sp>
            <p:nvSpPr>
              <p:cNvPr id="1614" name="Google Shape;1614;p5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8" name="Google Shape;1618;p5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35" name="Google Shape;1635;p5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47" name="Google Shape;1647;p5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0" name="Google Shape;1660;p55"/>
            <p:cNvGrpSpPr/>
            <p:nvPr/>
          </p:nvGrpSpPr>
          <p:grpSpPr>
            <a:xfrm>
              <a:off x="3632736" y="3051591"/>
              <a:ext cx="63288" cy="45217"/>
              <a:chOff x="3450375" y="3038225"/>
              <a:chExt cx="132875" cy="99400"/>
            </a:xfrm>
          </p:grpSpPr>
          <p:sp>
            <p:nvSpPr>
              <p:cNvPr id="1661" name="Google Shape;1661;p5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3" name="Google Shape;1663;p5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72" name="Google Shape;1672;p5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82" name="Google Shape;1682;p5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88" name="Google Shape;1688;p5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 name="Google Shape;1698;p55"/>
          <p:cNvGrpSpPr/>
          <p:nvPr/>
        </p:nvGrpSpPr>
        <p:grpSpPr>
          <a:xfrm>
            <a:off x="719116" y="2850945"/>
            <a:ext cx="2622876" cy="1333540"/>
            <a:chOff x="238125" y="1038125"/>
            <a:chExt cx="7146800" cy="3633625"/>
          </a:xfrm>
        </p:grpSpPr>
        <p:sp>
          <p:nvSpPr>
            <p:cNvPr id="1699" name="Google Shape;1699;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55"/>
          <p:cNvGrpSpPr/>
          <p:nvPr/>
        </p:nvGrpSpPr>
        <p:grpSpPr>
          <a:xfrm>
            <a:off x="5834044" y="993055"/>
            <a:ext cx="2590840" cy="1380235"/>
            <a:chOff x="233350" y="949250"/>
            <a:chExt cx="7137300" cy="3802300"/>
          </a:xfrm>
        </p:grpSpPr>
        <p:sp>
          <p:nvSpPr>
            <p:cNvPr id="3272" name="Google Shape;3272;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3" name="Google Shape;3323;p55"/>
          <p:cNvGrpSpPr/>
          <p:nvPr/>
        </p:nvGrpSpPr>
        <p:grpSpPr>
          <a:xfrm>
            <a:off x="7648473" y="3037828"/>
            <a:ext cx="104231" cy="320340"/>
            <a:chOff x="7564426" y="3224343"/>
            <a:chExt cx="119985" cy="368801"/>
          </a:xfrm>
        </p:grpSpPr>
        <p:sp>
          <p:nvSpPr>
            <p:cNvPr id="3324" name="Google Shape;3324;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6" name="Google Shape;3326;p55"/>
          <p:cNvGrpSpPr/>
          <p:nvPr/>
        </p:nvGrpSpPr>
        <p:grpSpPr>
          <a:xfrm>
            <a:off x="7347962" y="3031929"/>
            <a:ext cx="189489" cy="332132"/>
            <a:chOff x="8370831" y="3202002"/>
            <a:chExt cx="218129" cy="382376"/>
          </a:xfrm>
        </p:grpSpPr>
        <p:sp>
          <p:nvSpPr>
            <p:cNvPr id="3327" name="Google Shape;3327;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9" name="Google Shape;3329;p55"/>
          <p:cNvGrpSpPr/>
          <p:nvPr/>
        </p:nvGrpSpPr>
        <p:grpSpPr>
          <a:xfrm>
            <a:off x="8071351" y="3443061"/>
            <a:ext cx="309429" cy="267000"/>
            <a:chOff x="6742064" y="3750480"/>
            <a:chExt cx="399315" cy="344560"/>
          </a:xfrm>
        </p:grpSpPr>
        <p:sp>
          <p:nvSpPr>
            <p:cNvPr id="3330" name="Google Shape;3330;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2" name="Google Shape;3332;p55"/>
          <p:cNvGrpSpPr/>
          <p:nvPr/>
        </p:nvGrpSpPr>
        <p:grpSpPr>
          <a:xfrm>
            <a:off x="7610370" y="3794109"/>
            <a:ext cx="180437" cy="281608"/>
            <a:chOff x="7248525" y="3739696"/>
            <a:chExt cx="230531" cy="359790"/>
          </a:xfrm>
        </p:grpSpPr>
        <p:sp>
          <p:nvSpPr>
            <p:cNvPr id="3333" name="Google Shape;3333;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5" name="Google Shape;3335;p55"/>
          <p:cNvGrpSpPr/>
          <p:nvPr/>
        </p:nvGrpSpPr>
        <p:grpSpPr>
          <a:xfrm>
            <a:off x="7856289" y="3437333"/>
            <a:ext cx="162896" cy="278710"/>
            <a:chOff x="7601242" y="3729267"/>
            <a:chExt cx="222566" cy="380803"/>
          </a:xfrm>
        </p:grpSpPr>
        <p:sp>
          <p:nvSpPr>
            <p:cNvPr id="3336" name="Google Shape;3336;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8" name="Google Shape;3338;p55"/>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9" name="Google Shape;3339;p55"/>
          <p:cNvGrpSpPr/>
          <p:nvPr/>
        </p:nvGrpSpPr>
        <p:grpSpPr>
          <a:xfrm>
            <a:off x="7345935" y="3438473"/>
            <a:ext cx="193543" cy="275990"/>
            <a:chOff x="8304647" y="3738687"/>
            <a:chExt cx="225076" cy="320956"/>
          </a:xfrm>
        </p:grpSpPr>
        <p:sp>
          <p:nvSpPr>
            <p:cNvPr id="3340" name="Google Shape;3340;p5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3" name="Google Shape;3343;p55"/>
          <p:cNvGrpSpPr/>
          <p:nvPr/>
        </p:nvGrpSpPr>
        <p:grpSpPr>
          <a:xfrm>
            <a:off x="7618427" y="3438473"/>
            <a:ext cx="178492" cy="275990"/>
            <a:chOff x="8615101" y="3738687"/>
            <a:chExt cx="207573" cy="320956"/>
          </a:xfrm>
        </p:grpSpPr>
        <p:sp>
          <p:nvSpPr>
            <p:cNvPr id="3344" name="Google Shape;3344;p5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7" name="Google Shape;3347;p55"/>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8" name="Google Shape;3348;p55"/>
          <p:cNvGrpSpPr/>
          <p:nvPr/>
        </p:nvGrpSpPr>
        <p:grpSpPr>
          <a:xfrm>
            <a:off x="6013132" y="3559961"/>
            <a:ext cx="557671" cy="511283"/>
            <a:chOff x="6015419" y="3716859"/>
            <a:chExt cx="557671" cy="511283"/>
          </a:xfrm>
        </p:grpSpPr>
        <p:sp>
          <p:nvSpPr>
            <p:cNvPr id="3349" name="Google Shape;3349;p5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0" name="Google Shape;3350;p55"/>
            <p:cNvGrpSpPr/>
            <p:nvPr/>
          </p:nvGrpSpPr>
          <p:grpSpPr>
            <a:xfrm>
              <a:off x="6036094" y="3716980"/>
              <a:ext cx="529860" cy="510468"/>
              <a:chOff x="6036094" y="3716980"/>
              <a:chExt cx="529860" cy="510468"/>
            </a:xfrm>
          </p:grpSpPr>
          <p:sp>
            <p:nvSpPr>
              <p:cNvPr id="3351" name="Google Shape;3351;p5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61" name="Google Shape;3361;p55"/>
          <p:cNvGrpSpPr/>
          <p:nvPr/>
        </p:nvGrpSpPr>
        <p:grpSpPr>
          <a:xfrm>
            <a:off x="6642017" y="2916730"/>
            <a:ext cx="576302" cy="511871"/>
            <a:chOff x="6644304" y="3073628"/>
            <a:chExt cx="576302" cy="511871"/>
          </a:xfrm>
        </p:grpSpPr>
        <p:sp>
          <p:nvSpPr>
            <p:cNvPr id="3362" name="Google Shape;3362;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3" name="Google Shape;3363;p55"/>
            <p:cNvGrpSpPr/>
            <p:nvPr/>
          </p:nvGrpSpPr>
          <p:grpSpPr>
            <a:xfrm>
              <a:off x="6712169" y="3085440"/>
              <a:ext cx="481622" cy="494913"/>
              <a:chOff x="6712169" y="3085440"/>
              <a:chExt cx="481622" cy="494913"/>
            </a:xfrm>
          </p:grpSpPr>
          <p:sp>
            <p:nvSpPr>
              <p:cNvPr id="3364" name="Google Shape;3364;p5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9" name="Google Shape;3369;p5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2" name="Google Shape;3372;p55"/>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3" name="Google Shape;3373;p55"/>
          <p:cNvGrpSpPr/>
          <p:nvPr/>
        </p:nvGrpSpPr>
        <p:grpSpPr>
          <a:xfrm>
            <a:off x="6649868" y="3559725"/>
            <a:ext cx="560631" cy="511352"/>
            <a:chOff x="6652154" y="3716623"/>
            <a:chExt cx="560631" cy="511352"/>
          </a:xfrm>
        </p:grpSpPr>
        <p:sp>
          <p:nvSpPr>
            <p:cNvPr id="3374" name="Google Shape;3374;p5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5" name="Google Shape;3375;p55"/>
            <p:cNvGrpSpPr/>
            <p:nvPr/>
          </p:nvGrpSpPr>
          <p:grpSpPr>
            <a:xfrm>
              <a:off x="6669657" y="3716715"/>
              <a:ext cx="466779" cy="464290"/>
              <a:chOff x="6669657" y="3716715"/>
              <a:chExt cx="466779" cy="464290"/>
            </a:xfrm>
          </p:grpSpPr>
          <p:sp>
            <p:nvSpPr>
              <p:cNvPr id="3376" name="Google Shape;3376;p5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89" name="Google Shape;3389;p55"/>
          <p:cNvGrpSpPr/>
          <p:nvPr/>
        </p:nvGrpSpPr>
        <p:grpSpPr>
          <a:xfrm>
            <a:off x="7843959" y="3841134"/>
            <a:ext cx="187557" cy="187557"/>
            <a:chOff x="8565775" y="671075"/>
            <a:chExt cx="441000" cy="441000"/>
          </a:xfrm>
        </p:grpSpPr>
        <p:sp>
          <p:nvSpPr>
            <p:cNvPr id="3390" name="Google Shape;3390;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2" name="Google Shape;3392;p55"/>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4" name="Google Shape;3394;p55"/>
          <p:cNvGrpSpPr/>
          <p:nvPr/>
        </p:nvGrpSpPr>
        <p:grpSpPr>
          <a:xfrm>
            <a:off x="5997814" y="2919352"/>
            <a:ext cx="587871" cy="512373"/>
            <a:chOff x="6000100" y="3076250"/>
            <a:chExt cx="587871" cy="512373"/>
          </a:xfrm>
        </p:grpSpPr>
        <p:sp>
          <p:nvSpPr>
            <p:cNvPr id="3395" name="Google Shape;3395;p5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6" name="Google Shape;3396;p55"/>
            <p:cNvGrpSpPr/>
            <p:nvPr/>
          </p:nvGrpSpPr>
          <p:grpSpPr>
            <a:xfrm>
              <a:off x="6031360" y="3076713"/>
              <a:ext cx="539107" cy="480965"/>
              <a:chOff x="6031360" y="3076713"/>
              <a:chExt cx="539107" cy="480965"/>
            </a:xfrm>
          </p:grpSpPr>
          <p:sp>
            <p:nvSpPr>
              <p:cNvPr id="3397" name="Google Shape;3397;p5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04" name="Google Shape;3404;p55"/>
          <p:cNvGrpSpPr/>
          <p:nvPr/>
        </p:nvGrpSpPr>
        <p:grpSpPr>
          <a:xfrm>
            <a:off x="3369305" y="938716"/>
            <a:ext cx="2310381" cy="1488888"/>
            <a:chOff x="229225" y="549050"/>
            <a:chExt cx="7161750" cy="4615275"/>
          </a:xfrm>
        </p:grpSpPr>
        <p:sp>
          <p:nvSpPr>
            <p:cNvPr id="3405" name="Google Shape;3405;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2" name="Google Shape;3522;p55"/>
          <p:cNvGrpSpPr/>
          <p:nvPr/>
        </p:nvGrpSpPr>
        <p:grpSpPr>
          <a:xfrm>
            <a:off x="3514723" y="2830563"/>
            <a:ext cx="2310282" cy="1374222"/>
            <a:chOff x="238125" y="732525"/>
            <a:chExt cx="7130500" cy="4241425"/>
          </a:xfrm>
        </p:grpSpPr>
        <p:sp>
          <p:nvSpPr>
            <p:cNvPr id="3523" name="Google Shape;3523;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52" name="Google Shape;252;p29"/>
          <p:cNvSpPr txBox="1"/>
          <p:nvPr>
            <p:ph idx="2" type="title"/>
          </p:nvPr>
        </p:nvSpPr>
        <p:spPr>
          <a:xfrm>
            <a:off x="1250075" y="1557075"/>
            <a:ext cx="124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53" name="Google Shape;253;p29"/>
          <p:cNvSpPr txBox="1"/>
          <p:nvPr>
            <p:ph idx="3" type="title"/>
          </p:nvPr>
        </p:nvSpPr>
        <p:spPr>
          <a:xfrm>
            <a:off x="1250075" y="2990496"/>
            <a:ext cx="124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54" name="Google Shape;254;p29"/>
          <p:cNvSpPr txBox="1"/>
          <p:nvPr>
            <p:ph idx="4" type="title"/>
          </p:nvPr>
        </p:nvSpPr>
        <p:spPr>
          <a:xfrm>
            <a:off x="3949350" y="1557075"/>
            <a:ext cx="124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55" name="Google Shape;255;p29"/>
          <p:cNvSpPr txBox="1"/>
          <p:nvPr>
            <p:ph idx="5" type="title"/>
          </p:nvPr>
        </p:nvSpPr>
        <p:spPr>
          <a:xfrm>
            <a:off x="3949350" y="2990499"/>
            <a:ext cx="124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56" name="Google Shape;256;p29"/>
          <p:cNvSpPr txBox="1"/>
          <p:nvPr>
            <p:ph idx="6" type="title"/>
          </p:nvPr>
        </p:nvSpPr>
        <p:spPr>
          <a:xfrm>
            <a:off x="6648625" y="1557075"/>
            <a:ext cx="124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57" name="Google Shape;257;p29"/>
          <p:cNvSpPr txBox="1"/>
          <p:nvPr>
            <p:ph idx="7" type="title"/>
          </p:nvPr>
        </p:nvSpPr>
        <p:spPr>
          <a:xfrm>
            <a:off x="6648625" y="2990496"/>
            <a:ext cx="12453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58" name="Google Shape;258;p29"/>
          <p:cNvSpPr txBox="1"/>
          <p:nvPr>
            <p:ph idx="1" type="subTitle"/>
          </p:nvPr>
        </p:nvSpPr>
        <p:spPr>
          <a:xfrm>
            <a:off x="797075" y="1997675"/>
            <a:ext cx="2151300" cy="6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Goals and objectives</a:t>
            </a:r>
            <a:endParaRPr/>
          </a:p>
        </p:txBody>
      </p:sp>
      <p:sp>
        <p:nvSpPr>
          <p:cNvPr id="259" name="Google Shape;259;p29"/>
          <p:cNvSpPr txBox="1"/>
          <p:nvPr>
            <p:ph idx="8" type="subTitle"/>
          </p:nvPr>
        </p:nvSpPr>
        <p:spPr>
          <a:xfrm>
            <a:off x="3496350" y="1997675"/>
            <a:ext cx="2151300" cy="6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Target audience demographics</a:t>
            </a:r>
            <a:endParaRPr/>
          </a:p>
        </p:txBody>
      </p:sp>
      <p:sp>
        <p:nvSpPr>
          <p:cNvPr id="260" name="Google Shape;260;p29"/>
          <p:cNvSpPr txBox="1"/>
          <p:nvPr>
            <p:ph idx="9" type="subTitle"/>
          </p:nvPr>
        </p:nvSpPr>
        <p:spPr>
          <a:xfrm>
            <a:off x="6195625" y="1997675"/>
            <a:ext cx="2151300" cy="6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5"/>
                </a:solidFill>
              </a:rPr>
              <a:t>Content</a:t>
            </a:r>
            <a:endParaRPr>
              <a:solidFill>
                <a:schemeClr val="accent5"/>
              </a:solidFill>
            </a:endParaRPr>
          </a:p>
          <a:p>
            <a:pPr indent="0" lvl="0" marL="0" rtl="0" algn="ctr">
              <a:spcBef>
                <a:spcPts val="0"/>
              </a:spcBef>
              <a:spcAft>
                <a:spcPts val="0"/>
              </a:spcAft>
              <a:buNone/>
            </a:pPr>
            <a:r>
              <a:rPr lang="en">
                <a:solidFill>
                  <a:schemeClr val="accent5"/>
                </a:solidFill>
              </a:rPr>
              <a:t>ideation</a:t>
            </a:r>
            <a:endParaRPr>
              <a:solidFill>
                <a:schemeClr val="accent5"/>
              </a:solidFill>
            </a:endParaRPr>
          </a:p>
        </p:txBody>
      </p:sp>
      <p:sp>
        <p:nvSpPr>
          <p:cNvPr id="261" name="Google Shape;261;p29"/>
          <p:cNvSpPr txBox="1"/>
          <p:nvPr>
            <p:ph idx="13" type="subTitle"/>
          </p:nvPr>
        </p:nvSpPr>
        <p:spPr>
          <a:xfrm>
            <a:off x="797075" y="3431150"/>
            <a:ext cx="2151300" cy="6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5"/>
                </a:solidFill>
              </a:rPr>
              <a:t>Platforms</a:t>
            </a:r>
            <a:endParaRPr>
              <a:solidFill>
                <a:schemeClr val="accent5"/>
              </a:solidFill>
            </a:endParaRPr>
          </a:p>
          <a:p>
            <a:pPr indent="0" lvl="0" marL="0" rtl="0" algn="ctr">
              <a:spcBef>
                <a:spcPts val="0"/>
              </a:spcBef>
              <a:spcAft>
                <a:spcPts val="0"/>
              </a:spcAft>
              <a:buNone/>
            </a:pPr>
            <a:r>
              <a:rPr lang="en">
                <a:solidFill>
                  <a:schemeClr val="accent5"/>
                </a:solidFill>
              </a:rPr>
              <a:t>and scheduling</a:t>
            </a:r>
            <a:endParaRPr>
              <a:solidFill>
                <a:schemeClr val="accent5"/>
              </a:solidFill>
            </a:endParaRPr>
          </a:p>
        </p:txBody>
      </p:sp>
      <p:sp>
        <p:nvSpPr>
          <p:cNvPr id="262" name="Google Shape;262;p29"/>
          <p:cNvSpPr txBox="1"/>
          <p:nvPr>
            <p:ph idx="14" type="subTitle"/>
          </p:nvPr>
        </p:nvSpPr>
        <p:spPr>
          <a:xfrm>
            <a:off x="3496350" y="3431150"/>
            <a:ext cx="2151300" cy="6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5"/>
                </a:solidFill>
              </a:rPr>
              <a:t>Measurement</a:t>
            </a:r>
            <a:endParaRPr>
              <a:solidFill>
                <a:schemeClr val="accent5"/>
              </a:solidFill>
            </a:endParaRPr>
          </a:p>
          <a:p>
            <a:pPr indent="0" lvl="0" marL="0" rtl="0" algn="ctr">
              <a:spcBef>
                <a:spcPts val="0"/>
              </a:spcBef>
              <a:spcAft>
                <a:spcPts val="0"/>
              </a:spcAft>
              <a:buNone/>
            </a:pPr>
            <a:r>
              <a:rPr lang="en">
                <a:solidFill>
                  <a:schemeClr val="accent5"/>
                </a:solidFill>
              </a:rPr>
              <a:t>and evaluation</a:t>
            </a:r>
            <a:endParaRPr>
              <a:solidFill>
                <a:schemeClr val="accent5"/>
              </a:solidFill>
            </a:endParaRPr>
          </a:p>
        </p:txBody>
      </p:sp>
      <p:sp>
        <p:nvSpPr>
          <p:cNvPr id="263" name="Google Shape;263;p29"/>
          <p:cNvSpPr txBox="1"/>
          <p:nvPr>
            <p:ph idx="15" type="subTitle"/>
          </p:nvPr>
        </p:nvSpPr>
        <p:spPr>
          <a:xfrm>
            <a:off x="6195625" y="3431150"/>
            <a:ext cx="2151300" cy="6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5"/>
                </a:solidFill>
              </a:rPr>
              <a:t>Budgeting</a:t>
            </a:r>
            <a:endParaRPr>
              <a:solidFill>
                <a:schemeClr val="accent5"/>
              </a:solidFill>
            </a:endParaRPr>
          </a:p>
          <a:p>
            <a:pPr indent="0" lvl="0" marL="0" rtl="0" algn="ctr">
              <a:spcBef>
                <a:spcPts val="0"/>
              </a:spcBef>
              <a:spcAft>
                <a:spcPts val="0"/>
              </a:spcAft>
              <a:buNone/>
            </a:pPr>
            <a:r>
              <a:rPr lang="en">
                <a:solidFill>
                  <a:schemeClr val="accent5"/>
                </a:solidFill>
              </a:rPr>
              <a:t>and planning</a:t>
            </a:r>
            <a:endParaRPr>
              <a:solidFill>
                <a:schemeClr val="accent5"/>
              </a:solidFill>
            </a:endParaRPr>
          </a:p>
        </p:txBody>
      </p:sp>
      <p:sp>
        <p:nvSpPr>
          <p:cNvPr id="264" name="Google Shape;264;p29"/>
          <p:cNvSpPr/>
          <p:nvPr/>
        </p:nvSpPr>
        <p:spPr>
          <a:xfrm>
            <a:off x="7462300" y="-1193859"/>
            <a:ext cx="917100" cy="2396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29"/>
          <p:cNvGrpSpPr/>
          <p:nvPr/>
        </p:nvGrpSpPr>
        <p:grpSpPr>
          <a:xfrm>
            <a:off x="7720062" y="549992"/>
            <a:ext cx="401580" cy="401580"/>
            <a:chOff x="3872412" y="3281517"/>
            <a:chExt cx="401580" cy="401580"/>
          </a:xfrm>
        </p:grpSpPr>
        <p:sp>
          <p:nvSpPr>
            <p:cNvPr id="266" name="Google Shape;266;p29"/>
            <p:cNvSpPr/>
            <p:nvPr/>
          </p:nvSpPr>
          <p:spPr>
            <a:xfrm>
              <a:off x="4061410" y="3470546"/>
              <a:ext cx="23553" cy="23583"/>
            </a:xfrm>
            <a:custGeom>
              <a:rect b="b" l="l" r="r" t="t"/>
              <a:pathLst>
                <a:path extrusionOk="0" h="778" w="777">
                  <a:moveTo>
                    <a:pt x="389" y="0"/>
                  </a:moveTo>
                  <a:cubicBezTo>
                    <a:pt x="175" y="0"/>
                    <a:pt x="1" y="174"/>
                    <a:pt x="1" y="389"/>
                  </a:cubicBezTo>
                  <a:cubicBezTo>
                    <a:pt x="1" y="603"/>
                    <a:pt x="175" y="777"/>
                    <a:pt x="389" y="777"/>
                  </a:cubicBezTo>
                  <a:cubicBezTo>
                    <a:pt x="602" y="777"/>
                    <a:pt x="776" y="603"/>
                    <a:pt x="776" y="389"/>
                  </a:cubicBezTo>
                  <a:cubicBezTo>
                    <a:pt x="776" y="174"/>
                    <a:pt x="602" y="0"/>
                    <a:pt x="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9"/>
            <p:cNvSpPr/>
            <p:nvPr/>
          </p:nvSpPr>
          <p:spPr>
            <a:xfrm>
              <a:off x="4014365" y="3423471"/>
              <a:ext cx="117673" cy="117673"/>
            </a:xfrm>
            <a:custGeom>
              <a:rect b="b" l="l" r="r" t="t"/>
              <a:pathLst>
                <a:path extrusionOk="0" h="3882" w="3882">
                  <a:moveTo>
                    <a:pt x="1941" y="778"/>
                  </a:moveTo>
                  <a:cubicBezTo>
                    <a:pt x="2582" y="778"/>
                    <a:pt x="3105" y="1300"/>
                    <a:pt x="3105" y="1942"/>
                  </a:cubicBezTo>
                  <a:cubicBezTo>
                    <a:pt x="3105" y="2584"/>
                    <a:pt x="2582" y="3106"/>
                    <a:pt x="1941" y="3106"/>
                  </a:cubicBezTo>
                  <a:cubicBezTo>
                    <a:pt x="1299" y="3106"/>
                    <a:pt x="776" y="2584"/>
                    <a:pt x="776" y="1942"/>
                  </a:cubicBezTo>
                  <a:cubicBezTo>
                    <a:pt x="776" y="1300"/>
                    <a:pt x="1299" y="778"/>
                    <a:pt x="1941" y="778"/>
                  </a:cubicBezTo>
                  <a:close/>
                  <a:moveTo>
                    <a:pt x="1941" y="1"/>
                  </a:moveTo>
                  <a:cubicBezTo>
                    <a:pt x="870" y="1"/>
                    <a:pt x="0" y="872"/>
                    <a:pt x="0" y="1942"/>
                  </a:cubicBezTo>
                  <a:cubicBezTo>
                    <a:pt x="0" y="3011"/>
                    <a:pt x="870" y="3881"/>
                    <a:pt x="1941" y="3881"/>
                  </a:cubicBezTo>
                  <a:cubicBezTo>
                    <a:pt x="3011" y="3881"/>
                    <a:pt x="3881" y="3011"/>
                    <a:pt x="3881" y="1942"/>
                  </a:cubicBezTo>
                  <a:cubicBezTo>
                    <a:pt x="3881" y="872"/>
                    <a:pt x="3011" y="1"/>
                    <a:pt x="1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9"/>
            <p:cNvSpPr/>
            <p:nvPr/>
          </p:nvSpPr>
          <p:spPr>
            <a:xfrm>
              <a:off x="3872442" y="3352903"/>
              <a:ext cx="401489" cy="258869"/>
            </a:xfrm>
            <a:custGeom>
              <a:rect b="b" l="l" r="r" t="t"/>
              <a:pathLst>
                <a:path extrusionOk="0" h="8540" w="13245">
                  <a:moveTo>
                    <a:pt x="6623" y="1553"/>
                  </a:moveTo>
                  <a:cubicBezTo>
                    <a:pt x="8121" y="1553"/>
                    <a:pt x="9340" y="2771"/>
                    <a:pt x="9340" y="4270"/>
                  </a:cubicBezTo>
                  <a:cubicBezTo>
                    <a:pt x="9340" y="5767"/>
                    <a:pt x="8121" y="6986"/>
                    <a:pt x="6623" y="6986"/>
                  </a:cubicBezTo>
                  <a:cubicBezTo>
                    <a:pt x="5125" y="6986"/>
                    <a:pt x="3907" y="5767"/>
                    <a:pt x="3907" y="4270"/>
                  </a:cubicBezTo>
                  <a:cubicBezTo>
                    <a:pt x="3907" y="2771"/>
                    <a:pt x="5125" y="1553"/>
                    <a:pt x="6623" y="1553"/>
                  </a:cubicBezTo>
                  <a:close/>
                  <a:moveTo>
                    <a:pt x="6623" y="1"/>
                  </a:moveTo>
                  <a:cubicBezTo>
                    <a:pt x="3035" y="1"/>
                    <a:pt x="217" y="3878"/>
                    <a:pt x="98" y="4043"/>
                  </a:cubicBezTo>
                  <a:cubicBezTo>
                    <a:pt x="1" y="4178"/>
                    <a:pt x="1" y="4360"/>
                    <a:pt x="98" y="4495"/>
                  </a:cubicBezTo>
                  <a:cubicBezTo>
                    <a:pt x="217" y="4660"/>
                    <a:pt x="3035" y="8539"/>
                    <a:pt x="6623" y="8539"/>
                  </a:cubicBezTo>
                  <a:cubicBezTo>
                    <a:pt x="10210" y="8539"/>
                    <a:pt x="13029" y="4660"/>
                    <a:pt x="13147" y="4495"/>
                  </a:cubicBezTo>
                  <a:cubicBezTo>
                    <a:pt x="13245" y="4360"/>
                    <a:pt x="13245" y="4178"/>
                    <a:pt x="13147" y="4043"/>
                  </a:cubicBezTo>
                  <a:cubicBezTo>
                    <a:pt x="13029" y="3878"/>
                    <a:pt x="10210" y="1"/>
                    <a:pt x="6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a:off x="4202212" y="3612499"/>
              <a:ext cx="71780" cy="70598"/>
            </a:xfrm>
            <a:custGeom>
              <a:rect b="b" l="l" r="r" t="t"/>
              <a:pathLst>
                <a:path extrusionOk="0" h="2329" w="2368">
                  <a:moveTo>
                    <a:pt x="1979" y="1"/>
                  </a:moveTo>
                  <a:cubicBezTo>
                    <a:pt x="1764" y="1"/>
                    <a:pt x="1592" y="175"/>
                    <a:pt x="1592" y="389"/>
                  </a:cubicBezTo>
                  <a:lnTo>
                    <a:pt x="1592" y="1004"/>
                  </a:lnTo>
                  <a:lnTo>
                    <a:pt x="701" y="115"/>
                  </a:lnTo>
                  <a:cubicBezTo>
                    <a:pt x="625" y="39"/>
                    <a:pt x="526" y="1"/>
                    <a:pt x="427" y="1"/>
                  </a:cubicBezTo>
                  <a:cubicBezTo>
                    <a:pt x="328" y="1"/>
                    <a:pt x="228" y="39"/>
                    <a:pt x="152" y="115"/>
                  </a:cubicBezTo>
                  <a:cubicBezTo>
                    <a:pt x="0" y="266"/>
                    <a:pt x="0" y="512"/>
                    <a:pt x="152" y="664"/>
                  </a:cubicBezTo>
                  <a:lnTo>
                    <a:pt x="1043" y="1553"/>
                  </a:lnTo>
                  <a:lnTo>
                    <a:pt x="426" y="1553"/>
                  </a:lnTo>
                  <a:cubicBezTo>
                    <a:pt x="212" y="1553"/>
                    <a:pt x="39" y="1727"/>
                    <a:pt x="39" y="1942"/>
                  </a:cubicBezTo>
                  <a:cubicBezTo>
                    <a:pt x="39" y="2156"/>
                    <a:pt x="212" y="2329"/>
                    <a:pt x="426" y="2329"/>
                  </a:cubicBezTo>
                  <a:lnTo>
                    <a:pt x="1979" y="2329"/>
                  </a:lnTo>
                  <a:cubicBezTo>
                    <a:pt x="2193" y="2329"/>
                    <a:pt x="2367" y="2153"/>
                    <a:pt x="2367" y="1942"/>
                  </a:cubicBezTo>
                  <a:lnTo>
                    <a:pt x="2367" y="389"/>
                  </a:lnTo>
                  <a:cubicBezTo>
                    <a:pt x="2367" y="175"/>
                    <a:pt x="2193" y="1"/>
                    <a:pt x="1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a:off x="4202212" y="3281517"/>
              <a:ext cx="71780" cy="70658"/>
            </a:xfrm>
            <a:custGeom>
              <a:rect b="b" l="l" r="r" t="t"/>
              <a:pathLst>
                <a:path extrusionOk="0" h="2331" w="2368">
                  <a:moveTo>
                    <a:pt x="426" y="1"/>
                  </a:moveTo>
                  <a:cubicBezTo>
                    <a:pt x="212" y="1"/>
                    <a:pt x="39" y="175"/>
                    <a:pt x="39" y="389"/>
                  </a:cubicBezTo>
                  <a:cubicBezTo>
                    <a:pt x="39" y="604"/>
                    <a:pt x="212" y="778"/>
                    <a:pt x="426" y="778"/>
                  </a:cubicBezTo>
                  <a:lnTo>
                    <a:pt x="1043" y="778"/>
                  </a:lnTo>
                  <a:lnTo>
                    <a:pt x="153" y="1667"/>
                  </a:lnTo>
                  <a:cubicBezTo>
                    <a:pt x="0" y="1819"/>
                    <a:pt x="0" y="2065"/>
                    <a:pt x="153" y="2216"/>
                  </a:cubicBezTo>
                  <a:cubicBezTo>
                    <a:pt x="229" y="2292"/>
                    <a:pt x="328" y="2330"/>
                    <a:pt x="427" y="2330"/>
                  </a:cubicBezTo>
                  <a:cubicBezTo>
                    <a:pt x="526" y="2330"/>
                    <a:pt x="625" y="2292"/>
                    <a:pt x="701" y="2216"/>
                  </a:cubicBezTo>
                  <a:lnTo>
                    <a:pt x="1592" y="1327"/>
                  </a:lnTo>
                  <a:lnTo>
                    <a:pt x="1592" y="1942"/>
                  </a:lnTo>
                  <a:cubicBezTo>
                    <a:pt x="1592" y="2156"/>
                    <a:pt x="1764" y="2330"/>
                    <a:pt x="1979" y="2330"/>
                  </a:cubicBezTo>
                  <a:cubicBezTo>
                    <a:pt x="2193" y="2330"/>
                    <a:pt x="2367" y="2156"/>
                    <a:pt x="2367" y="1942"/>
                  </a:cubicBezTo>
                  <a:lnTo>
                    <a:pt x="2367" y="389"/>
                  </a:lnTo>
                  <a:cubicBezTo>
                    <a:pt x="2367" y="338"/>
                    <a:pt x="2357" y="289"/>
                    <a:pt x="2337" y="241"/>
                  </a:cubicBezTo>
                  <a:cubicBezTo>
                    <a:pt x="2298" y="146"/>
                    <a:pt x="2222" y="70"/>
                    <a:pt x="2127" y="31"/>
                  </a:cubicBezTo>
                  <a:cubicBezTo>
                    <a:pt x="2079" y="11"/>
                    <a:pt x="2030" y="1"/>
                    <a:pt x="1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9"/>
            <p:cNvSpPr/>
            <p:nvPr/>
          </p:nvSpPr>
          <p:spPr>
            <a:xfrm>
              <a:off x="3872412" y="3612499"/>
              <a:ext cx="71780" cy="70598"/>
            </a:xfrm>
            <a:custGeom>
              <a:rect b="b" l="l" r="r" t="t"/>
              <a:pathLst>
                <a:path extrusionOk="0" h="2329" w="2368">
                  <a:moveTo>
                    <a:pt x="389" y="1"/>
                  </a:moveTo>
                  <a:cubicBezTo>
                    <a:pt x="174" y="1"/>
                    <a:pt x="0" y="175"/>
                    <a:pt x="0" y="389"/>
                  </a:cubicBezTo>
                  <a:lnTo>
                    <a:pt x="0" y="1940"/>
                  </a:lnTo>
                  <a:cubicBezTo>
                    <a:pt x="0" y="2155"/>
                    <a:pt x="176" y="2329"/>
                    <a:pt x="389" y="2329"/>
                  </a:cubicBezTo>
                  <a:lnTo>
                    <a:pt x="1940" y="2329"/>
                  </a:lnTo>
                  <a:cubicBezTo>
                    <a:pt x="2154" y="2329"/>
                    <a:pt x="2328" y="2155"/>
                    <a:pt x="2328" y="1940"/>
                  </a:cubicBezTo>
                  <a:cubicBezTo>
                    <a:pt x="2328" y="1726"/>
                    <a:pt x="2154" y="1553"/>
                    <a:pt x="1940" y="1553"/>
                  </a:cubicBezTo>
                  <a:lnTo>
                    <a:pt x="1325" y="1553"/>
                  </a:lnTo>
                  <a:lnTo>
                    <a:pt x="2214" y="662"/>
                  </a:lnTo>
                  <a:cubicBezTo>
                    <a:pt x="2367" y="511"/>
                    <a:pt x="2367" y="267"/>
                    <a:pt x="2215" y="114"/>
                  </a:cubicBezTo>
                  <a:lnTo>
                    <a:pt x="2215" y="114"/>
                  </a:lnTo>
                  <a:cubicBezTo>
                    <a:pt x="2215" y="114"/>
                    <a:pt x="2216" y="114"/>
                    <a:pt x="2216" y="115"/>
                  </a:cubicBezTo>
                  <a:lnTo>
                    <a:pt x="2214" y="113"/>
                  </a:lnTo>
                  <a:lnTo>
                    <a:pt x="2214" y="113"/>
                  </a:lnTo>
                  <a:cubicBezTo>
                    <a:pt x="2215" y="113"/>
                    <a:pt x="2215" y="114"/>
                    <a:pt x="2215" y="114"/>
                  </a:cubicBezTo>
                  <a:lnTo>
                    <a:pt x="2215" y="114"/>
                  </a:lnTo>
                  <a:cubicBezTo>
                    <a:pt x="2139" y="39"/>
                    <a:pt x="2040" y="1"/>
                    <a:pt x="1941" y="1"/>
                  </a:cubicBezTo>
                  <a:cubicBezTo>
                    <a:pt x="1842" y="1"/>
                    <a:pt x="1742" y="39"/>
                    <a:pt x="1667" y="115"/>
                  </a:cubicBezTo>
                  <a:lnTo>
                    <a:pt x="776" y="1004"/>
                  </a:lnTo>
                  <a:lnTo>
                    <a:pt x="776" y="389"/>
                  </a:lnTo>
                  <a:cubicBezTo>
                    <a:pt x="776" y="175"/>
                    <a:pt x="603" y="1"/>
                    <a:pt x="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9"/>
            <p:cNvSpPr/>
            <p:nvPr/>
          </p:nvSpPr>
          <p:spPr>
            <a:xfrm>
              <a:off x="3872412" y="3281517"/>
              <a:ext cx="71780" cy="70658"/>
            </a:xfrm>
            <a:custGeom>
              <a:rect b="b" l="l" r="r" t="t"/>
              <a:pathLst>
                <a:path extrusionOk="0" h="2331" w="2368">
                  <a:moveTo>
                    <a:pt x="389" y="1"/>
                  </a:moveTo>
                  <a:cubicBezTo>
                    <a:pt x="174" y="1"/>
                    <a:pt x="0" y="178"/>
                    <a:pt x="0" y="389"/>
                  </a:cubicBezTo>
                  <a:lnTo>
                    <a:pt x="0" y="1942"/>
                  </a:lnTo>
                  <a:cubicBezTo>
                    <a:pt x="0" y="2156"/>
                    <a:pt x="174" y="2329"/>
                    <a:pt x="389" y="2329"/>
                  </a:cubicBezTo>
                  <a:lnTo>
                    <a:pt x="389" y="2330"/>
                  </a:lnTo>
                  <a:cubicBezTo>
                    <a:pt x="603" y="2330"/>
                    <a:pt x="776" y="2156"/>
                    <a:pt x="776" y="1942"/>
                  </a:cubicBezTo>
                  <a:lnTo>
                    <a:pt x="776" y="1325"/>
                  </a:lnTo>
                  <a:lnTo>
                    <a:pt x="1667" y="2216"/>
                  </a:lnTo>
                  <a:cubicBezTo>
                    <a:pt x="1742" y="2292"/>
                    <a:pt x="1842" y="2330"/>
                    <a:pt x="1941" y="2330"/>
                  </a:cubicBezTo>
                  <a:cubicBezTo>
                    <a:pt x="2041" y="2330"/>
                    <a:pt x="2140" y="2292"/>
                    <a:pt x="2216" y="2216"/>
                  </a:cubicBezTo>
                  <a:cubicBezTo>
                    <a:pt x="2367" y="2065"/>
                    <a:pt x="2367" y="1819"/>
                    <a:pt x="2216" y="1667"/>
                  </a:cubicBezTo>
                  <a:lnTo>
                    <a:pt x="1325" y="778"/>
                  </a:lnTo>
                  <a:lnTo>
                    <a:pt x="1941" y="778"/>
                  </a:lnTo>
                  <a:cubicBezTo>
                    <a:pt x="2156" y="778"/>
                    <a:pt x="2330" y="604"/>
                    <a:pt x="2330" y="389"/>
                  </a:cubicBezTo>
                  <a:cubicBezTo>
                    <a:pt x="2330" y="175"/>
                    <a:pt x="2156" y="1"/>
                    <a:pt x="1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29"/>
          <p:cNvSpPr/>
          <p:nvPr/>
        </p:nvSpPr>
        <p:spPr>
          <a:xfrm rot="-5400000">
            <a:off x="-642350" y="3385141"/>
            <a:ext cx="917100" cy="23964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29"/>
          <p:cNvGrpSpPr/>
          <p:nvPr/>
        </p:nvGrpSpPr>
        <p:grpSpPr>
          <a:xfrm>
            <a:off x="356529" y="4336669"/>
            <a:ext cx="401580" cy="401580"/>
            <a:chOff x="1273479" y="3270393"/>
            <a:chExt cx="401580" cy="401580"/>
          </a:xfrm>
        </p:grpSpPr>
        <p:sp>
          <p:nvSpPr>
            <p:cNvPr id="275" name="Google Shape;275;p29"/>
            <p:cNvSpPr/>
            <p:nvPr/>
          </p:nvSpPr>
          <p:spPr>
            <a:xfrm>
              <a:off x="1474238" y="3329169"/>
              <a:ext cx="23583" cy="23583"/>
            </a:xfrm>
            <a:custGeom>
              <a:rect b="b" l="l" r="r" t="t"/>
              <a:pathLst>
                <a:path extrusionOk="0" h="778" w="778">
                  <a:moveTo>
                    <a:pt x="389" y="1"/>
                  </a:moveTo>
                  <a:cubicBezTo>
                    <a:pt x="174" y="1"/>
                    <a:pt x="0" y="175"/>
                    <a:pt x="0" y="389"/>
                  </a:cubicBezTo>
                  <a:cubicBezTo>
                    <a:pt x="0" y="604"/>
                    <a:pt x="174" y="778"/>
                    <a:pt x="389" y="778"/>
                  </a:cubicBezTo>
                  <a:cubicBezTo>
                    <a:pt x="602" y="778"/>
                    <a:pt x="777" y="604"/>
                    <a:pt x="777" y="389"/>
                  </a:cubicBezTo>
                  <a:cubicBezTo>
                    <a:pt x="777" y="175"/>
                    <a:pt x="602" y="1"/>
                    <a:pt x="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9"/>
            <p:cNvSpPr/>
            <p:nvPr/>
          </p:nvSpPr>
          <p:spPr>
            <a:xfrm>
              <a:off x="1415432" y="3270393"/>
              <a:ext cx="141165" cy="141196"/>
            </a:xfrm>
            <a:custGeom>
              <a:rect b="b" l="l" r="r" t="t"/>
              <a:pathLst>
                <a:path extrusionOk="0" h="4658" w="4657">
                  <a:moveTo>
                    <a:pt x="2329" y="1164"/>
                  </a:moveTo>
                  <a:cubicBezTo>
                    <a:pt x="2971" y="1164"/>
                    <a:pt x="3493" y="1686"/>
                    <a:pt x="3493" y="2328"/>
                  </a:cubicBezTo>
                  <a:cubicBezTo>
                    <a:pt x="3493" y="2970"/>
                    <a:pt x="2971" y="3492"/>
                    <a:pt x="2329" y="3492"/>
                  </a:cubicBezTo>
                  <a:cubicBezTo>
                    <a:pt x="1687" y="3492"/>
                    <a:pt x="1165" y="2970"/>
                    <a:pt x="1165" y="2328"/>
                  </a:cubicBezTo>
                  <a:cubicBezTo>
                    <a:pt x="1165" y="1686"/>
                    <a:pt x="1687" y="1164"/>
                    <a:pt x="2329" y="1164"/>
                  </a:cubicBezTo>
                  <a:close/>
                  <a:moveTo>
                    <a:pt x="2329" y="0"/>
                  </a:moveTo>
                  <a:cubicBezTo>
                    <a:pt x="1045" y="0"/>
                    <a:pt x="1" y="1044"/>
                    <a:pt x="1" y="2328"/>
                  </a:cubicBezTo>
                  <a:cubicBezTo>
                    <a:pt x="1" y="3612"/>
                    <a:pt x="1045" y="4658"/>
                    <a:pt x="2329" y="4658"/>
                  </a:cubicBezTo>
                  <a:cubicBezTo>
                    <a:pt x="3613" y="4658"/>
                    <a:pt x="4657" y="3612"/>
                    <a:pt x="4657" y="2328"/>
                  </a:cubicBezTo>
                  <a:cubicBezTo>
                    <a:pt x="4657" y="1044"/>
                    <a:pt x="3613" y="0"/>
                    <a:pt x="2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9"/>
            <p:cNvSpPr/>
            <p:nvPr/>
          </p:nvSpPr>
          <p:spPr>
            <a:xfrm>
              <a:off x="1273479" y="3374486"/>
              <a:ext cx="401580" cy="297487"/>
            </a:xfrm>
            <a:custGeom>
              <a:rect b="b" l="l" r="r" t="t"/>
              <a:pathLst>
                <a:path extrusionOk="0" h="9814" w="13248">
                  <a:moveTo>
                    <a:pt x="9344" y="3552"/>
                  </a:moveTo>
                  <a:cubicBezTo>
                    <a:pt x="9559" y="3552"/>
                    <a:pt x="9736" y="3729"/>
                    <a:pt x="9736" y="3943"/>
                  </a:cubicBezTo>
                  <a:cubicBezTo>
                    <a:pt x="9736" y="4158"/>
                    <a:pt x="9559" y="4335"/>
                    <a:pt x="9344" y="4335"/>
                  </a:cubicBezTo>
                  <a:cubicBezTo>
                    <a:pt x="9130" y="4335"/>
                    <a:pt x="8953" y="4158"/>
                    <a:pt x="8953" y="3943"/>
                  </a:cubicBezTo>
                  <a:cubicBezTo>
                    <a:pt x="8953" y="3729"/>
                    <a:pt x="9130" y="3552"/>
                    <a:pt x="9344" y="3552"/>
                  </a:cubicBezTo>
                  <a:close/>
                  <a:moveTo>
                    <a:pt x="10979" y="0"/>
                  </a:moveTo>
                  <a:cubicBezTo>
                    <a:pt x="10689" y="0"/>
                    <a:pt x="10397" y="66"/>
                    <a:pt x="10126" y="202"/>
                  </a:cubicBezTo>
                  <a:lnTo>
                    <a:pt x="9833" y="346"/>
                  </a:lnTo>
                  <a:cubicBezTo>
                    <a:pt x="9809" y="334"/>
                    <a:pt x="9782" y="325"/>
                    <a:pt x="9757" y="313"/>
                  </a:cubicBezTo>
                  <a:cubicBezTo>
                    <a:pt x="9574" y="667"/>
                    <a:pt x="9323" y="979"/>
                    <a:pt x="9026" y="1239"/>
                  </a:cubicBezTo>
                  <a:cubicBezTo>
                    <a:pt x="9203" y="1273"/>
                    <a:pt x="9340" y="1423"/>
                    <a:pt x="9340" y="1611"/>
                  </a:cubicBezTo>
                  <a:cubicBezTo>
                    <a:pt x="9340" y="1825"/>
                    <a:pt x="9167" y="1999"/>
                    <a:pt x="8953" y="1999"/>
                  </a:cubicBezTo>
                  <a:lnTo>
                    <a:pt x="5071" y="1999"/>
                  </a:lnTo>
                  <a:cubicBezTo>
                    <a:pt x="4856" y="1999"/>
                    <a:pt x="4684" y="1825"/>
                    <a:pt x="4684" y="1611"/>
                  </a:cubicBezTo>
                  <a:cubicBezTo>
                    <a:pt x="4684" y="1423"/>
                    <a:pt x="4820" y="1273"/>
                    <a:pt x="4997" y="1239"/>
                  </a:cubicBezTo>
                  <a:cubicBezTo>
                    <a:pt x="4700" y="979"/>
                    <a:pt x="4451" y="669"/>
                    <a:pt x="4267" y="315"/>
                  </a:cubicBezTo>
                  <a:cubicBezTo>
                    <a:pt x="2642" y="1132"/>
                    <a:pt x="1613" y="2619"/>
                    <a:pt x="1583" y="4258"/>
                  </a:cubicBezTo>
                  <a:cubicBezTo>
                    <a:pt x="1130" y="4099"/>
                    <a:pt x="776" y="3670"/>
                    <a:pt x="776" y="3163"/>
                  </a:cubicBezTo>
                  <a:cubicBezTo>
                    <a:pt x="776" y="2949"/>
                    <a:pt x="602" y="2775"/>
                    <a:pt x="388" y="2775"/>
                  </a:cubicBezTo>
                  <a:cubicBezTo>
                    <a:pt x="173" y="2775"/>
                    <a:pt x="1" y="2949"/>
                    <a:pt x="1" y="3163"/>
                  </a:cubicBezTo>
                  <a:cubicBezTo>
                    <a:pt x="1" y="4126"/>
                    <a:pt x="733" y="4923"/>
                    <a:pt x="1655" y="5073"/>
                  </a:cubicBezTo>
                  <a:cubicBezTo>
                    <a:pt x="1859" y="6172"/>
                    <a:pt x="2506" y="7221"/>
                    <a:pt x="3517" y="7946"/>
                  </a:cubicBezTo>
                  <a:lnTo>
                    <a:pt x="3518" y="8651"/>
                  </a:lnTo>
                  <a:cubicBezTo>
                    <a:pt x="3520" y="9291"/>
                    <a:pt x="4042" y="9813"/>
                    <a:pt x="4684" y="9813"/>
                  </a:cubicBezTo>
                  <a:cubicBezTo>
                    <a:pt x="5242" y="9813"/>
                    <a:pt x="5711" y="9417"/>
                    <a:pt x="5822" y="8891"/>
                  </a:cubicBezTo>
                  <a:cubicBezTo>
                    <a:pt x="6174" y="8985"/>
                    <a:pt x="6593" y="9033"/>
                    <a:pt x="7013" y="9033"/>
                  </a:cubicBezTo>
                  <a:cubicBezTo>
                    <a:pt x="7430" y="9033"/>
                    <a:pt x="7847" y="8986"/>
                    <a:pt x="8197" y="8891"/>
                  </a:cubicBezTo>
                  <a:cubicBezTo>
                    <a:pt x="8240" y="9113"/>
                    <a:pt x="8347" y="9317"/>
                    <a:pt x="8509" y="9479"/>
                  </a:cubicBezTo>
                  <a:cubicBezTo>
                    <a:pt x="8720" y="9692"/>
                    <a:pt x="9014" y="9813"/>
                    <a:pt x="9341" y="9813"/>
                  </a:cubicBezTo>
                  <a:cubicBezTo>
                    <a:pt x="9982" y="9813"/>
                    <a:pt x="10504" y="9291"/>
                    <a:pt x="10506" y="8651"/>
                  </a:cubicBezTo>
                  <a:lnTo>
                    <a:pt x="10507" y="8060"/>
                  </a:lnTo>
                  <a:cubicBezTo>
                    <a:pt x="10957" y="7688"/>
                    <a:pt x="11326" y="7175"/>
                    <a:pt x="11592" y="6659"/>
                  </a:cubicBezTo>
                  <a:cubicBezTo>
                    <a:pt x="11797" y="6657"/>
                    <a:pt x="12057" y="6657"/>
                    <a:pt x="12057" y="6657"/>
                  </a:cubicBezTo>
                  <a:cubicBezTo>
                    <a:pt x="12699" y="6657"/>
                    <a:pt x="13248" y="6135"/>
                    <a:pt x="13248" y="5493"/>
                  </a:cubicBezTo>
                  <a:lnTo>
                    <a:pt x="13248" y="4716"/>
                  </a:lnTo>
                  <a:cubicBezTo>
                    <a:pt x="13248" y="4074"/>
                    <a:pt x="12699" y="3552"/>
                    <a:pt x="12057" y="3552"/>
                  </a:cubicBezTo>
                  <a:lnTo>
                    <a:pt x="11881" y="3552"/>
                  </a:lnTo>
                  <a:cubicBezTo>
                    <a:pt x="11755" y="3109"/>
                    <a:pt x="11563" y="2698"/>
                    <a:pt x="11308" y="2322"/>
                  </a:cubicBezTo>
                  <a:lnTo>
                    <a:pt x="12354" y="1086"/>
                  </a:lnTo>
                  <a:cubicBezTo>
                    <a:pt x="12484" y="931"/>
                    <a:pt x="12474" y="703"/>
                    <a:pt x="12331" y="561"/>
                  </a:cubicBezTo>
                  <a:cubicBezTo>
                    <a:pt x="11964" y="193"/>
                    <a:pt x="11475" y="0"/>
                    <a:pt x="109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0" name="Shape 3640"/>
        <p:cNvGrpSpPr/>
        <p:nvPr/>
      </p:nvGrpSpPr>
      <p:grpSpPr>
        <a:xfrm>
          <a:off x="0" y="0"/>
          <a:ext cx="0" cy="0"/>
          <a:chOff x="0" y="0"/>
          <a:chExt cx="0" cy="0"/>
        </a:xfrm>
      </p:grpSpPr>
      <p:grpSp>
        <p:nvGrpSpPr>
          <p:cNvPr id="3641" name="Google Shape;3641;p56"/>
          <p:cNvGrpSpPr/>
          <p:nvPr/>
        </p:nvGrpSpPr>
        <p:grpSpPr>
          <a:xfrm>
            <a:off x="725414" y="969763"/>
            <a:ext cx="2507799" cy="206239"/>
            <a:chOff x="106648" y="895722"/>
            <a:chExt cx="4481413" cy="374300"/>
          </a:xfrm>
        </p:grpSpPr>
        <p:grpSp>
          <p:nvGrpSpPr>
            <p:cNvPr id="3642" name="Google Shape;3642;p56"/>
            <p:cNvGrpSpPr/>
            <p:nvPr/>
          </p:nvGrpSpPr>
          <p:grpSpPr>
            <a:xfrm>
              <a:off x="2233276" y="895722"/>
              <a:ext cx="1082667" cy="223591"/>
              <a:chOff x="4808316" y="2800065"/>
              <a:chExt cx="1999386" cy="412910"/>
            </a:xfrm>
          </p:grpSpPr>
          <p:sp>
            <p:nvSpPr>
              <p:cNvPr id="3643" name="Google Shape;3643;p5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4" name="Google Shape;3644;p56"/>
              <p:cNvGrpSpPr/>
              <p:nvPr/>
            </p:nvGrpSpPr>
            <p:grpSpPr>
              <a:xfrm>
                <a:off x="4808316" y="2800065"/>
                <a:ext cx="92400" cy="411825"/>
                <a:chOff x="845575" y="2563700"/>
                <a:chExt cx="92400" cy="411825"/>
              </a:xfrm>
            </p:grpSpPr>
            <p:cxnSp>
              <p:nvCxnSpPr>
                <p:cNvPr id="3645" name="Google Shape;3645;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46" name="Google Shape;3646;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47" name="Google Shape;3647;p56"/>
            <p:cNvGrpSpPr/>
            <p:nvPr/>
          </p:nvGrpSpPr>
          <p:grpSpPr>
            <a:xfrm>
              <a:off x="106648" y="895722"/>
              <a:ext cx="1088401" cy="223591"/>
              <a:chOff x="881025" y="2800065"/>
              <a:chExt cx="2009975" cy="412910"/>
            </a:xfrm>
          </p:grpSpPr>
          <p:sp>
            <p:nvSpPr>
              <p:cNvPr id="3648" name="Google Shape;3648;p5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9" name="Google Shape;3649;p56"/>
              <p:cNvGrpSpPr/>
              <p:nvPr/>
            </p:nvGrpSpPr>
            <p:grpSpPr>
              <a:xfrm>
                <a:off x="881025" y="2800065"/>
                <a:ext cx="92400" cy="411825"/>
                <a:chOff x="845575" y="2563700"/>
                <a:chExt cx="92400" cy="411825"/>
              </a:xfrm>
            </p:grpSpPr>
            <p:cxnSp>
              <p:nvCxnSpPr>
                <p:cNvPr id="3650" name="Google Shape;3650;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51" name="Google Shape;3651;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2" name="Google Shape;3652;p56"/>
            <p:cNvGrpSpPr/>
            <p:nvPr/>
          </p:nvGrpSpPr>
          <p:grpSpPr>
            <a:xfrm>
              <a:off x="1172346" y="1047018"/>
              <a:ext cx="1083151" cy="223003"/>
              <a:chOff x="2849073" y="3079467"/>
              <a:chExt cx="2000279" cy="411825"/>
            </a:xfrm>
          </p:grpSpPr>
          <p:sp>
            <p:nvSpPr>
              <p:cNvPr id="3653" name="Google Shape;3653;p5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4" name="Google Shape;3654;p56"/>
              <p:cNvGrpSpPr/>
              <p:nvPr/>
            </p:nvGrpSpPr>
            <p:grpSpPr>
              <a:xfrm rot="10800000">
                <a:off x="2849073" y="3079467"/>
                <a:ext cx="92400" cy="411825"/>
                <a:chOff x="2070100" y="2563700"/>
                <a:chExt cx="92400" cy="411825"/>
              </a:xfrm>
            </p:grpSpPr>
            <p:cxnSp>
              <p:nvCxnSpPr>
                <p:cNvPr id="3655" name="Google Shape;3655;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56" name="Google Shape;3656;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7" name="Google Shape;3657;p56"/>
            <p:cNvGrpSpPr/>
            <p:nvPr/>
          </p:nvGrpSpPr>
          <p:grpSpPr>
            <a:xfrm>
              <a:off x="3290132" y="1047018"/>
              <a:ext cx="1297929" cy="223003"/>
              <a:chOff x="6760035" y="3079467"/>
              <a:chExt cx="2396914" cy="411825"/>
            </a:xfrm>
          </p:grpSpPr>
          <p:sp>
            <p:nvSpPr>
              <p:cNvPr id="3658" name="Google Shape;3658;p5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9" name="Google Shape;3659;p56"/>
              <p:cNvGrpSpPr/>
              <p:nvPr/>
            </p:nvGrpSpPr>
            <p:grpSpPr>
              <a:xfrm rot="10800000">
                <a:off x="6760035" y="3079467"/>
                <a:ext cx="92400" cy="411825"/>
                <a:chOff x="2070100" y="2563700"/>
                <a:chExt cx="92400" cy="411825"/>
              </a:xfrm>
            </p:grpSpPr>
            <p:cxnSp>
              <p:nvCxnSpPr>
                <p:cNvPr id="3660" name="Google Shape;3660;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61" name="Google Shape;3661;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62" name="Google Shape;3662;p56"/>
          <p:cNvGrpSpPr/>
          <p:nvPr/>
        </p:nvGrpSpPr>
        <p:grpSpPr>
          <a:xfrm>
            <a:off x="2143176" y="3369134"/>
            <a:ext cx="1086701" cy="799429"/>
            <a:chOff x="2183288" y="3555572"/>
            <a:chExt cx="1136241" cy="835873"/>
          </a:xfrm>
        </p:grpSpPr>
        <p:sp>
          <p:nvSpPr>
            <p:cNvPr id="3663" name="Google Shape;3663;p5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4" name="Google Shape;3664;p56"/>
            <p:cNvGrpSpPr/>
            <p:nvPr/>
          </p:nvGrpSpPr>
          <p:grpSpPr>
            <a:xfrm>
              <a:off x="2205895" y="3637269"/>
              <a:ext cx="1089848" cy="724993"/>
              <a:chOff x="2205895" y="3637269"/>
              <a:chExt cx="1089848" cy="724993"/>
            </a:xfrm>
          </p:grpSpPr>
          <p:sp>
            <p:nvSpPr>
              <p:cNvPr id="3665" name="Google Shape;3665;p5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1" name="Google Shape;3671;p5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72" name="Google Shape;3672;p5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73" name="Google Shape;3673;p56"/>
            <p:cNvGrpSpPr/>
            <p:nvPr/>
          </p:nvGrpSpPr>
          <p:grpSpPr>
            <a:xfrm>
              <a:off x="3173850" y="3779426"/>
              <a:ext cx="145679" cy="70048"/>
              <a:chOff x="3173850" y="3779426"/>
              <a:chExt cx="145679" cy="70048"/>
            </a:xfrm>
          </p:grpSpPr>
          <p:cxnSp>
            <p:nvCxnSpPr>
              <p:cNvPr id="3674" name="Google Shape;3674;p5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675" name="Google Shape;3675;p5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6" name="Google Shape;3676;p56"/>
            <p:cNvGrpSpPr/>
            <p:nvPr/>
          </p:nvGrpSpPr>
          <p:grpSpPr>
            <a:xfrm>
              <a:off x="2183288" y="4139483"/>
              <a:ext cx="145133" cy="70048"/>
              <a:chOff x="2183288" y="4139483"/>
              <a:chExt cx="145133" cy="70048"/>
            </a:xfrm>
          </p:grpSpPr>
          <p:cxnSp>
            <p:nvCxnSpPr>
              <p:cNvPr id="3677" name="Google Shape;3677;p5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678" name="Google Shape;3678;p5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9" name="Google Shape;3679;p5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80" name="Google Shape;3680;p5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81" name="Google Shape;3681;p56"/>
            <p:cNvGrpSpPr/>
            <p:nvPr/>
          </p:nvGrpSpPr>
          <p:grpSpPr>
            <a:xfrm>
              <a:off x="2943836" y="4268886"/>
              <a:ext cx="60717" cy="122559"/>
              <a:chOff x="2943836" y="4268886"/>
              <a:chExt cx="60717" cy="122559"/>
            </a:xfrm>
          </p:grpSpPr>
          <p:sp>
            <p:nvSpPr>
              <p:cNvPr id="3682" name="Google Shape;3682;p5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83" name="Google Shape;3683;p5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684" name="Google Shape;3684;p56"/>
          <p:cNvGrpSpPr/>
          <p:nvPr/>
        </p:nvGrpSpPr>
        <p:grpSpPr>
          <a:xfrm>
            <a:off x="3406121" y="1290134"/>
            <a:ext cx="1675870" cy="758251"/>
            <a:chOff x="3530532" y="1496185"/>
            <a:chExt cx="1562000" cy="706730"/>
          </a:xfrm>
        </p:grpSpPr>
        <p:cxnSp>
          <p:nvCxnSpPr>
            <p:cNvPr id="3685" name="Google Shape;3685;p5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686" name="Google Shape;3686;p56"/>
            <p:cNvGrpSpPr/>
            <p:nvPr/>
          </p:nvGrpSpPr>
          <p:grpSpPr>
            <a:xfrm>
              <a:off x="3530532" y="1496185"/>
              <a:ext cx="323430" cy="463587"/>
              <a:chOff x="3530532" y="1496185"/>
              <a:chExt cx="323430" cy="463587"/>
            </a:xfrm>
          </p:grpSpPr>
          <p:grpSp>
            <p:nvGrpSpPr>
              <p:cNvPr id="3687" name="Google Shape;3687;p56"/>
              <p:cNvGrpSpPr/>
              <p:nvPr/>
            </p:nvGrpSpPr>
            <p:grpSpPr>
              <a:xfrm>
                <a:off x="3567462" y="1496185"/>
                <a:ext cx="286500" cy="361376"/>
                <a:chOff x="3567462" y="1496185"/>
                <a:chExt cx="286500" cy="361376"/>
              </a:xfrm>
            </p:grpSpPr>
            <p:cxnSp>
              <p:nvCxnSpPr>
                <p:cNvPr id="3688" name="Google Shape;3688;p5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89" name="Google Shape;3689;p5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0" name="Google Shape;3690;p5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1" name="Google Shape;3691;p56"/>
            <p:cNvGrpSpPr/>
            <p:nvPr/>
          </p:nvGrpSpPr>
          <p:grpSpPr>
            <a:xfrm>
              <a:off x="3891569" y="1779209"/>
              <a:ext cx="323945" cy="423706"/>
              <a:chOff x="3891569" y="1779209"/>
              <a:chExt cx="323945" cy="423706"/>
            </a:xfrm>
          </p:grpSpPr>
          <p:grpSp>
            <p:nvGrpSpPr>
              <p:cNvPr id="3692" name="Google Shape;3692;p56"/>
              <p:cNvGrpSpPr/>
              <p:nvPr/>
            </p:nvGrpSpPr>
            <p:grpSpPr>
              <a:xfrm>
                <a:off x="3929014" y="1881638"/>
                <a:ext cx="286500" cy="321278"/>
                <a:chOff x="3929014" y="1881638"/>
                <a:chExt cx="286500" cy="321278"/>
              </a:xfrm>
            </p:grpSpPr>
            <p:cxnSp>
              <p:nvCxnSpPr>
                <p:cNvPr id="3693" name="Google Shape;3693;p5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694" name="Google Shape;3694;p5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5" name="Google Shape;3695;p5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6" name="Google Shape;3696;p56"/>
            <p:cNvGrpSpPr/>
            <p:nvPr/>
          </p:nvGrpSpPr>
          <p:grpSpPr>
            <a:xfrm>
              <a:off x="4252606" y="1496185"/>
              <a:ext cx="324721" cy="463587"/>
              <a:chOff x="4252606" y="1496185"/>
              <a:chExt cx="324721" cy="463587"/>
            </a:xfrm>
          </p:grpSpPr>
          <p:grpSp>
            <p:nvGrpSpPr>
              <p:cNvPr id="3697" name="Google Shape;3697;p56"/>
              <p:cNvGrpSpPr/>
              <p:nvPr/>
            </p:nvGrpSpPr>
            <p:grpSpPr>
              <a:xfrm>
                <a:off x="4290828" y="1496185"/>
                <a:ext cx="286500" cy="361376"/>
                <a:chOff x="4290828" y="1496185"/>
                <a:chExt cx="286500" cy="361376"/>
              </a:xfrm>
            </p:grpSpPr>
            <p:cxnSp>
              <p:nvCxnSpPr>
                <p:cNvPr id="3698" name="Google Shape;3698;p5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99" name="Google Shape;3699;p5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0" name="Google Shape;3700;p5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1" name="Google Shape;3701;p56"/>
            <p:cNvGrpSpPr/>
            <p:nvPr/>
          </p:nvGrpSpPr>
          <p:grpSpPr>
            <a:xfrm>
              <a:off x="4613643" y="1763716"/>
              <a:ext cx="325308" cy="439200"/>
              <a:chOff x="4613643" y="1763716"/>
              <a:chExt cx="325308" cy="439200"/>
            </a:xfrm>
          </p:grpSpPr>
          <p:grpSp>
            <p:nvGrpSpPr>
              <p:cNvPr id="3702" name="Google Shape;3702;p56"/>
              <p:cNvGrpSpPr/>
              <p:nvPr/>
            </p:nvGrpSpPr>
            <p:grpSpPr>
              <a:xfrm>
                <a:off x="4652451" y="1879538"/>
                <a:ext cx="286500" cy="323378"/>
                <a:chOff x="4652451" y="1879538"/>
                <a:chExt cx="286500" cy="323378"/>
              </a:xfrm>
            </p:grpSpPr>
            <p:cxnSp>
              <p:nvCxnSpPr>
                <p:cNvPr id="3703" name="Google Shape;3703;p5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704" name="Google Shape;3704;p5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5" name="Google Shape;3705;p5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06" name="Google Shape;3706;p56"/>
          <p:cNvGrpSpPr/>
          <p:nvPr/>
        </p:nvGrpSpPr>
        <p:grpSpPr>
          <a:xfrm>
            <a:off x="3417981" y="2143759"/>
            <a:ext cx="1652173" cy="391517"/>
            <a:chOff x="3512551" y="2358270"/>
            <a:chExt cx="1597383" cy="378533"/>
          </a:xfrm>
        </p:grpSpPr>
        <p:cxnSp>
          <p:nvCxnSpPr>
            <p:cNvPr id="3707" name="Google Shape;3707;p56"/>
            <p:cNvCxnSpPr>
              <a:stCxn id="3708" idx="6"/>
              <a:endCxn id="3709"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710" name="Google Shape;3710;p56"/>
            <p:cNvGrpSpPr/>
            <p:nvPr/>
          </p:nvGrpSpPr>
          <p:grpSpPr>
            <a:xfrm>
              <a:off x="3512551" y="2358270"/>
              <a:ext cx="225647" cy="307714"/>
              <a:chOff x="2182679" y="2004714"/>
              <a:chExt cx="792300" cy="1080458"/>
            </a:xfrm>
          </p:grpSpPr>
          <p:cxnSp>
            <p:nvCxnSpPr>
              <p:cNvPr id="3711" name="Google Shape;3711;p56"/>
              <p:cNvCxnSpPr>
                <a:stCxn id="3712"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708" name="Google Shape;3708;p5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3" name="Google Shape;3713;p56"/>
            <p:cNvGrpSpPr/>
            <p:nvPr/>
          </p:nvGrpSpPr>
          <p:grpSpPr>
            <a:xfrm>
              <a:off x="3969644" y="2440153"/>
              <a:ext cx="225853" cy="296651"/>
              <a:chOff x="3775710" y="1729289"/>
              <a:chExt cx="136500" cy="179289"/>
            </a:xfrm>
          </p:grpSpPr>
          <p:cxnSp>
            <p:nvCxnSpPr>
              <p:cNvPr id="3714" name="Google Shape;3714;p5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715" name="Google Shape;3715;p5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7" name="Google Shape;3717;p56"/>
            <p:cNvGrpSpPr/>
            <p:nvPr/>
          </p:nvGrpSpPr>
          <p:grpSpPr>
            <a:xfrm>
              <a:off x="4427051" y="2358270"/>
              <a:ext cx="225647" cy="307714"/>
              <a:chOff x="5393704" y="2004714"/>
              <a:chExt cx="792300" cy="1080458"/>
            </a:xfrm>
          </p:grpSpPr>
          <p:cxnSp>
            <p:nvCxnSpPr>
              <p:cNvPr id="3718" name="Google Shape;3718;p56"/>
              <p:cNvCxnSpPr>
                <a:stCxn id="3719"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720" name="Google Shape;3720;p5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1" name="Google Shape;3721;p56"/>
            <p:cNvGrpSpPr/>
            <p:nvPr/>
          </p:nvGrpSpPr>
          <p:grpSpPr>
            <a:xfrm>
              <a:off x="4884287" y="2440252"/>
              <a:ext cx="225647" cy="296532"/>
              <a:chOff x="6999166" y="2292572"/>
              <a:chExt cx="792300" cy="1041192"/>
            </a:xfrm>
          </p:grpSpPr>
          <p:cxnSp>
            <p:nvCxnSpPr>
              <p:cNvPr id="3722" name="Google Shape;3722;p5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709" name="Google Shape;3709;p5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24" name="Google Shape;3724;p56"/>
          <p:cNvGrpSpPr/>
          <p:nvPr/>
        </p:nvGrpSpPr>
        <p:grpSpPr>
          <a:xfrm>
            <a:off x="6838789" y="979959"/>
            <a:ext cx="1581844" cy="732818"/>
            <a:chOff x="634175" y="2986275"/>
            <a:chExt cx="3147949" cy="1458344"/>
          </a:xfrm>
        </p:grpSpPr>
        <p:cxnSp>
          <p:nvCxnSpPr>
            <p:cNvPr id="3725" name="Google Shape;3725;p56"/>
            <p:cNvCxnSpPr>
              <a:stCxn id="3726" idx="4"/>
              <a:endCxn id="3727"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728" name="Google Shape;3728;p56"/>
            <p:cNvCxnSpPr>
              <a:stCxn id="3727" idx="0"/>
              <a:endCxn id="3729"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730" name="Google Shape;3730;p56"/>
            <p:cNvCxnSpPr>
              <a:stCxn id="3729" idx="4"/>
              <a:endCxn id="3731"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732" name="Google Shape;3732;p56"/>
            <p:cNvCxnSpPr>
              <a:stCxn id="3731" idx="0"/>
              <a:endCxn id="3733"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733" name="Google Shape;3733;p5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729" name="Google Shape;3729;p5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726" name="Google Shape;3726;p5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731" name="Google Shape;3731;p5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727" name="Google Shape;3727;p5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734" name="Google Shape;3734;p56"/>
          <p:cNvGrpSpPr/>
          <p:nvPr/>
        </p:nvGrpSpPr>
        <p:grpSpPr>
          <a:xfrm>
            <a:off x="3406504" y="2674269"/>
            <a:ext cx="1675128" cy="313674"/>
            <a:chOff x="998425" y="1182125"/>
            <a:chExt cx="1065400" cy="199500"/>
          </a:xfrm>
        </p:grpSpPr>
        <p:sp>
          <p:nvSpPr>
            <p:cNvPr id="3735" name="Google Shape;3735;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0" name="Google Shape;3740;p56"/>
          <p:cNvGrpSpPr/>
          <p:nvPr/>
        </p:nvGrpSpPr>
        <p:grpSpPr>
          <a:xfrm>
            <a:off x="3406503" y="3630235"/>
            <a:ext cx="1675129" cy="525345"/>
            <a:chOff x="5194708" y="3484366"/>
            <a:chExt cx="3148148" cy="987304"/>
          </a:xfrm>
        </p:grpSpPr>
        <p:grpSp>
          <p:nvGrpSpPr>
            <p:cNvPr id="3741" name="Google Shape;3741;p56"/>
            <p:cNvGrpSpPr/>
            <p:nvPr/>
          </p:nvGrpSpPr>
          <p:grpSpPr>
            <a:xfrm>
              <a:off x="7531521" y="3484366"/>
              <a:ext cx="811335" cy="987304"/>
              <a:chOff x="3379425" y="1617275"/>
              <a:chExt cx="1090650" cy="1327200"/>
            </a:xfrm>
          </p:grpSpPr>
          <p:sp>
            <p:nvSpPr>
              <p:cNvPr id="3742" name="Google Shape;3742;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5" name="Google Shape;3745;p56"/>
            <p:cNvGrpSpPr/>
            <p:nvPr/>
          </p:nvGrpSpPr>
          <p:grpSpPr>
            <a:xfrm>
              <a:off x="6752546" y="3484366"/>
              <a:ext cx="811428" cy="987304"/>
              <a:chOff x="2332275" y="1617275"/>
              <a:chExt cx="1090775" cy="1327200"/>
            </a:xfrm>
          </p:grpSpPr>
          <p:sp>
            <p:nvSpPr>
              <p:cNvPr id="3746" name="Google Shape;3746;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56"/>
            <p:cNvGrpSpPr/>
            <p:nvPr/>
          </p:nvGrpSpPr>
          <p:grpSpPr>
            <a:xfrm>
              <a:off x="5973664" y="3484366"/>
              <a:ext cx="811335" cy="987304"/>
              <a:chOff x="1285250" y="1617275"/>
              <a:chExt cx="1090650" cy="1327200"/>
            </a:xfrm>
          </p:grpSpPr>
          <p:sp>
            <p:nvSpPr>
              <p:cNvPr id="3750" name="Google Shape;3750;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56"/>
            <p:cNvGrpSpPr/>
            <p:nvPr/>
          </p:nvGrpSpPr>
          <p:grpSpPr>
            <a:xfrm>
              <a:off x="5194708" y="3484366"/>
              <a:ext cx="811409" cy="987304"/>
              <a:chOff x="238125" y="1617275"/>
              <a:chExt cx="1090750" cy="1327200"/>
            </a:xfrm>
          </p:grpSpPr>
          <p:sp>
            <p:nvSpPr>
              <p:cNvPr id="3754" name="Google Shape;3754;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57" name="Google Shape;3757;p56"/>
          <p:cNvGrpSpPr/>
          <p:nvPr/>
        </p:nvGrpSpPr>
        <p:grpSpPr>
          <a:xfrm>
            <a:off x="6840188" y="2276124"/>
            <a:ext cx="1579046" cy="522230"/>
            <a:chOff x="6853641" y="2534077"/>
            <a:chExt cx="1515545" cy="501229"/>
          </a:xfrm>
        </p:grpSpPr>
        <p:grpSp>
          <p:nvGrpSpPr>
            <p:cNvPr id="3758" name="Google Shape;3758;p56"/>
            <p:cNvGrpSpPr/>
            <p:nvPr/>
          </p:nvGrpSpPr>
          <p:grpSpPr>
            <a:xfrm>
              <a:off x="6853641" y="2618923"/>
              <a:ext cx="1515545" cy="324556"/>
              <a:chOff x="6853641" y="2618923"/>
              <a:chExt cx="1515545" cy="324556"/>
            </a:xfrm>
          </p:grpSpPr>
          <p:sp>
            <p:nvSpPr>
              <p:cNvPr id="3759" name="Google Shape;3759;p5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4" name="Google Shape;3764;p5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9" name="Google Shape;3769;p56"/>
          <p:cNvGrpSpPr/>
          <p:nvPr/>
        </p:nvGrpSpPr>
        <p:grpSpPr>
          <a:xfrm>
            <a:off x="3435080" y="3151165"/>
            <a:ext cx="1617976" cy="346616"/>
            <a:chOff x="1808063" y="4294338"/>
            <a:chExt cx="3370782" cy="721817"/>
          </a:xfrm>
        </p:grpSpPr>
        <p:sp>
          <p:nvSpPr>
            <p:cNvPr id="3770" name="Google Shape;3770;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56"/>
          <p:cNvGrpSpPr/>
          <p:nvPr/>
        </p:nvGrpSpPr>
        <p:grpSpPr>
          <a:xfrm>
            <a:off x="5261076" y="3817915"/>
            <a:ext cx="1417067" cy="350605"/>
            <a:chOff x="4234950" y="2101012"/>
            <a:chExt cx="4219974" cy="1044090"/>
          </a:xfrm>
        </p:grpSpPr>
        <p:sp>
          <p:nvSpPr>
            <p:cNvPr id="3781" name="Google Shape;3781;p5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7" name="Google Shape;3797;p56"/>
          <p:cNvGrpSpPr/>
          <p:nvPr/>
        </p:nvGrpSpPr>
        <p:grpSpPr>
          <a:xfrm>
            <a:off x="6836548" y="1808672"/>
            <a:ext cx="1586327" cy="371557"/>
            <a:chOff x="1247650" y="2075423"/>
            <a:chExt cx="6648477" cy="1557238"/>
          </a:xfrm>
        </p:grpSpPr>
        <p:sp>
          <p:nvSpPr>
            <p:cNvPr id="3798" name="Google Shape;3798;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4" name="Google Shape;3804;p56"/>
          <p:cNvGrpSpPr/>
          <p:nvPr/>
        </p:nvGrpSpPr>
        <p:grpSpPr>
          <a:xfrm>
            <a:off x="5267818" y="961862"/>
            <a:ext cx="1415601" cy="1648533"/>
            <a:chOff x="1839112" y="2209163"/>
            <a:chExt cx="1918159" cy="2233784"/>
          </a:xfrm>
        </p:grpSpPr>
        <p:sp>
          <p:nvSpPr>
            <p:cNvPr id="3805" name="Google Shape;3805;p5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08" name="Google Shape;3808;p56"/>
            <p:cNvCxnSpPr>
              <a:stCxn id="3805" idx="6"/>
              <a:endCxn id="3806"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809" name="Google Shape;3809;p56"/>
            <p:cNvCxnSpPr>
              <a:stCxn id="3806" idx="4"/>
              <a:endCxn id="3810"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811" name="Google Shape;3811;p56"/>
            <p:cNvCxnSpPr>
              <a:stCxn id="3810" idx="6"/>
              <a:endCxn id="3807"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812" name="Google Shape;3812;p56"/>
            <p:cNvCxnSpPr>
              <a:stCxn id="3807" idx="4"/>
              <a:endCxn id="3813"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810" name="Google Shape;3810;p5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15" name="Google Shape;3815;p56"/>
            <p:cNvCxnSpPr>
              <a:endCxn id="3814"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816" name="Google Shape;3816;p56"/>
          <p:cNvGrpSpPr/>
          <p:nvPr/>
        </p:nvGrpSpPr>
        <p:grpSpPr>
          <a:xfrm>
            <a:off x="3425084" y="979946"/>
            <a:ext cx="1637968" cy="154942"/>
            <a:chOff x="238125" y="2506075"/>
            <a:chExt cx="7115411" cy="673075"/>
          </a:xfrm>
        </p:grpSpPr>
        <p:sp>
          <p:nvSpPr>
            <p:cNvPr id="3817" name="Google Shape;3817;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56"/>
          <p:cNvGrpSpPr/>
          <p:nvPr/>
        </p:nvGrpSpPr>
        <p:grpSpPr>
          <a:xfrm>
            <a:off x="1965820" y="1294664"/>
            <a:ext cx="1262932" cy="785408"/>
            <a:chOff x="548861" y="389676"/>
            <a:chExt cx="3843371" cy="2390163"/>
          </a:xfrm>
        </p:grpSpPr>
        <p:cxnSp>
          <p:nvCxnSpPr>
            <p:cNvPr id="3823" name="Google Shape;3823;p5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824" name="Google Shape;3824;p5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825" name="Google Shape;3825;p5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826" name="Google Shape;3826;p5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827" name="Google Shape;3827;p5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828" name="Google Shape;3828;p5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29" name="Google Shape;3829;p5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830" name="Google Shape;3830;p5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6" name="Google Shape;3836;p56"/>
          <p:cNvGrpSpPr/>
          <p:nvPr/>
        </p:nvGrpSpPr>
        <p:grpSpPr>
          <a:xfrm>
            <a:off x="753952" y="2401541"/>
            <a:ext cx="1412054" cy="633562"/>
            <a:chOff x="1187400" y="2529299"/>
            <a:chExt cx="6769193" cy="2241903"/>
          </a:xfrm>
        </p:grpSpPr>
        <p:sp>
          <p:nvSpPr>
            <p:cNvPr id="3837" name="Google Shape;3837;p5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838" name="Google Shape;3838;p5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839" name="Google Shape;3839;p5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840" name="Google Shape;3840;p5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841" name="Google Shape;3841;p5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842" name="Google Shape;3842;p5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843" name="Google Shape;3843;p5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844" name="Google Shape;3844;p56"/>
            <p:cNvCxnSpPr>
              <a:stCxn id="3837" idx="2"/>
              <a:endCxn id="3838"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845" name="Google Shape;3845;p56"/>
            <p:cNvCxnSpPr>
              <a:stCxn id="3839" idx="0"/>
              <a:endCxn id="3837"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846" name="Google Shape;3846;p56"/>
            <p:cNvCxnSpPr>
              <a:stCxn id="3839" idx="2"/>
              <a:endCxn id="3841"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847" name="Google Shape;3847;p56"/>
            <p:cNvCxnSpPr>
              <a:stCxn id="3840" idx="0"/>
              <a:endCxn id="3839"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848" name="Google Shape;3848;p56"/>
            <p:cNvCxnSpPr>
              <a:stCxn id="3838" idx="2"/>
              <a:endCxn id="3843"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849" name="Google Shape;3849;p56"/>
            <p:cNvCxnSpPr>
              <a:stCxn id="3842" idx="0"/>
              <a:endCxn id="3838"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850" name="Google Shape;3850;p56"/>
          <p:cNvGrpSpPr/>
          <p:nvPr/>
        </p:nvGrpSpPr>
        <p:grpSpPr>
          <a:xfrm>
            <a:off x="6840198" y="2894250"/>
            <a:ext cx="1579035" cy="540873"/>
            <a:chOff x="6895650" y="3126697"/>
            <a:chExt cx="1436662" cy="492105"/>
          </a:xfrm>
        </p:grpSpPr>
        <p:sp>
          <p:nvSpPr>
            <p:cNvPr id="3851" name="Google Shape;3851;p5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6" name="Google Shape;3856;p56"/>
            <p:cNvGrpSpPr/>
            <p:nvPr/>
          </p:nvGrpSpPr>
          <p:grpSpPr>
            <a:xfrm>
              <a:off x="6995957" y="3335810"/>
              <a:ext cx="1230393" cy="71754"/>
              <a:chOff x="6995957" y="3287964"/>
              <a:chExt cx="1230393" cy="71754"/>
            </a:xfrm>
          </p:grpSpPr>
          <p:sp>
            <p:nvSpPr>
              <p:cNvPr id="3857" name="Google Shape;3857;p5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2" name="Google Shape;3862;p56"/>
          <p:cNvGrpSpPr/>
          <p:nvPr/>
        </p:nvGrpSpPr>
        <p:grpSpPr>
          <a:xfrm>
            <a:off x="6838780" y="3531013"/>
            <a:ext cx="1581862" cy="650625"/>
            <a:chOff x="6777990" y="3710194"/>
            <a:chExt cx="1646915" cy="677382"/>
          </a:xfrm>
        </p:grpSpPr>
        <p:grpSp>
          <p:nvGrpSpPr>
            <p:cNvPr id="3863" name="Google Shape;3863;p56"/>
            <p:cNvGrpSpPr/>
            <p:nvPr/>
          </p:nvGrpSpPr>
          <p:grpSpPr>
            <a:xfrm>
              <a:off x="6777990" y="3874492"/>
              <a:ext cx="411129" cy="513083"/>
              <a:chOff x="6777990" y="3874492"/>
              <a:chExt cx="411129" cy="513083"/>
            </a:xfrm>
          </p:grpSpPr>
          <p:cxnSp>
            <p:nvCxnSpPr>
              <p:cNvPr id="3864" name="Google Shape;3864;p5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65" name="Google Shape;3865;p5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6" name="Google Shape;3866;p56"/>
            <p:cNvGrpSpPr/>
            <p:nvPr/>
          </p:nvGrpSpPr>
          <p:grpSpPr>
            <a:xfrm>
              <a:off x="7188425" y="3710194"/>
              <a:ext cx="411123" cy="520535"/>
              <a:chOff x="7188425" y="3710194"/>
              <a:chExt cx="411123" cy="520535"/>
            </a:xfrm>
          </p:grpSpPr>
          <p:cxnSp>
            <p:nvCxnSpPr>
              <p:cNvPr id="3867" name="Google Shape;3867;p5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68" name="Google Shape;3868;p5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9" name="Google Shape;3869;p56"/>
            <p:cNvGrpSpPr/>
            <p:nvPr/>
          </p:nvGrpSpPr>
          <p:grpSpPr>
            <a:xfrm>
              <a:off x="7603341" y="3874492"/>
              <a:ext cx="411474" cy="513083"/>
              <a:chOff x="7603341" y="3874492"/>
              <a:chExt cx="411474" cy="513083"/>
            </a:xfrm>
          </p:grpSpPr>
          <p:cxnSp>
            <p:nvCxnSpPr>
              <p:cNvPr id="3870" name="Google Shape;3870;p5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71" name="Google Shape;3871;p5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2" name="Google Shape;3872;p56"/>
            <p:cNvGrpSpPr/>
            <p:nvPr/>
          </p:nvGrpSpPr>
          <p:grpSpPr>
            <a:xfrm>
              <a:off x="8013776" y="3722847"/>
              <a:ext cx="411129" cy="507881"/>
              <a:chOff x="8013776" y="3722847"/>
              <a:chExt cx="411129" cy="507881"/>
            </a:xfrm>
          </p:grpSpPr>
          <p:cxnSp>
            <p:nvCxnSpPr>
              <p:cNvPr id="3873" name="Google Shape;3873;p5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874" name="Google Shape;3874;p5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5" name="Google Shape;3875;p56"/>
          <p:cNvGrpSpPr/>
          <p:nvPr/>
        </p:nvGrpSpPr>
        <p:grpSpPr>
          <a:xfrm>
            <a:off x="5258295" y="2703853"/>
            <a:ext cx="1421889" cy="1020603"/>
            <a:chOff x="5190863" y="2824811"/>
            <a:chExt cx="1544860" cy="1108869"/>
          </a:xfrm>
        </p:grpSpPr>
        <p:grpSp>
          <p:nvGrpSpPr>
            <p:cNvPr id="3876" name="Google Shape;3876;p56"/>
            <p:cNvGrpSpPr/>
            <p:nvPr/>
          </p:nvGrpSpPr>
          <p:grpSpPr>
            <a:xfrm>
              <a:off x="5938695" y="3176919"/>
              <a:ext cx="685761" cy="404739"/>
              <a:chOff x="5938695" y="3176919"/>
              <a:chExt cx="685761" cy="404739"/>
            </a:xfrm>
          </p:grpSpPr>
          <p:grpSp>
            <p:nvGrpSpPr>
              <p:cNvPr id="3877" name="Google Shape;3877;p56"/>
              <p:cNvGrpSpPr/>
              <p:nvPr/>
            </p:nvGrpSpPr>
            <p:grpSpPr>
              <a:xfrm>
                <a:off x="5938695" y="3176919"/>
                <a:ext cx="685761" cy="404739"/>
                <a:chOff x="5938695" y="3176919"/>
                <a:chExt cx="685761" cy="404739"/>
              </a:xfrm>
            </p:grpSpPr>
            <p:sp>
              <p:nvSpPr>
                <p:cNvPr id="3878" name="Google Shape;3878;p5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0" name="Google Shape;3880;p5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1" name="Google Shape;3881;p56"/>
            <p:cNvGrpSpPr/>
            <p:nvPr/>
          </p:nvGrpSpPr>
          <p:grpSpPr>
            <a:xfrm>
              <a:off x="5305233" y="3176835"/>
              <a:ext cx="685971" cy="404655"/>
              <a:chOff x="5305233" y="3176835"/>
              <a:chExt cx="685971" cy="404655"/>
            </a:xfrm>
          </p:grpSpPr>
          <p:grpSp>
            <p:nvGrpSpPr>
              <p:cNvPr id="3882" name="Google Shape;3882;p56"/>
              <p:cNvGrpSpPr/>
              <p:nvPr/>
            </p:nvGrpSpPr>
            <p:grpSpPr>
              <a:xfrm>
                <a:off x="5305233" y="3176835"/>
                <a:ext cx="685971" cy="404655"/>
                <a:chOff x="5305233" y="3176835"/>
                <a:chExt cx="685971" cy="404655"/>
              </a:xfrm>
            </p:grpSpPr>
            <p:sp>
              <p:nvSpPr>
                <p:cNvPr id="3883" name="Google Shape;3883;p5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5" name="Google Shape;3885;p5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6" name="Google Shape;3886;p5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7" name="Google Shape;3887;p56"/>
            <p:cNvGrpSpPr/>
            <p:nvPr/>
          </p:nvGrpSpPr>
          <p:grpSpPr>
            <a:xfrm>
              <a:off x="5657361" y="2824811"/>
              <a:ext cx="1078361" cy="404655"/>
              <a:chOff x="5657361" y="2824811"/>
              <a:chExt cx="1078361" cy="404655"/>
            </a:xfrm>
          </p:grpSpPr>
          <p:grpSp>
            <p:nvGrpSpPr>
              <p:cNvPr id="3888" name="Google Shape;3888;p56"/>
              <p:cNvGrpSpPr/>
              <p:nvPr/>
            </p:nvGrpSpPr>
            <p:grpSpPr>
              <a:xfrm>
                <a:off x="5657361" y="2824811"/>
                <a:ext cx="1078361" cy="404655"/>
                <a:chOff x="5657361" y="2824811"/>
                <a:chExt cx="1078361" cy="404655"/>
              </a:xfrm>
            </p:grpSpPr>
            <p:grpSp>
              <p:nvGrpSpPr>
                <p:cNvPr id="3889" name="Google Shape;3889;p56"/>
                <p:cNvGrpSpPr/>
                <p:nvPr/>
              </p:nvGrpSpPr>
              <p:grpSpPr>
                <a:xfrm>
                  <a:off x="5938485" y="2824811"/>
                  <a:ext cx="797237" cy="404655"/>
                  <a:chOff x="5938485" y="2824811"/>
                  <a:chExt cx="797237" cy="404655"/>
                </a:xfrm>
              </p:grpSpPr>
              <p:sp>
                <p:nvSpPr>
                  <p:cNvPr id="3890" name="Google Shape;3890;p5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2" name="Google Shape;3892;p5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3" name="Google Shape;3893;p5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4" name="Google Shape;3894;p56"/>
            <p:cNvGrpSpPr/>
            <p:nvPr/>
          </p:nvGrpSpPr>
          <p:grpSpPr>
            <a:xfrm>
              <a:off x="5190863" y="3528942"/>
              <a:ext cx="1078026" cy="404739"/>
              <a:chOff x="5190863" y="3528942"/>
              <a:chExt cx="1078026" cy="404739"/>
            </a:xfrm>
          </p:grpSpPr>
          <p:sp>
            <p:nvSpPr>
              <p:cNvPr id="3895" name="Google Shape;3895;p5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6" name="Google Shape;3896;p56"/>
              <p:cNvGrpSpPr/>
              <p:nvPr/>
            </p:nvGrpSpPr>
            <p:grpSpPr>
              <a:xfrm>
                <a:off x="5190863" y="3528942"/>
                <a:ext cx="1078026" cy="404739"/>
                <a:chOff x="5190863" y="3528942"/>
                <a:chExt cx="1078026" cy="404739"/>
              </a:xfrm>
            </p:grpSpPr>
            <p:sp>
              <p:nvSpPr>
                <p:cNvPr id="3897" name="Google Shape;3897;p5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99" name="Google Shape;3899;p56"/>
          <p:cNvGrpSpPr/>
          <p:nvPr/>
        </p:nvGrpSpPr>
        <p:grpSpPr>
          <a:xfrm>
            <a:off x="724302" y="1268321"/>
            <a:ext cx="1086719" cy="879487"/>
            <a:chOff x="803162" y="1474292"/>
            <a:chExt cx="1086719" cy="879487"/>
          </a:xfrm>
        </p:grpSpPr>
        <p:grpSp>
          <p:nvGrpSpPr>
            <p:cNvPr id="3900" name="Google Shape;3900;p56"/>
            <p:cNvGrpSpPr/>
            <p:nvPr/>
          </p:nvGrpSpPr>
          <p:grpSpPr>
            <a:xfrm>
              <a:off x="803162" y="1625948"/>
              <a:ext cx="445856" cy="576579"/>
              <a:chOff x="803162" y="1625948"/>
              <a:chExt cx="445856" cy="576579"/>
            </a:xfrm>
          </p:grpSpPr>
          <p:sp>
            <p:nvSpPr>
              <p:cNvPr id="3901" name="Google Shape;3901;p5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2" name="Google Shape;3902;p56"/>
              <p:cNvGrpSpPr/>
              <p:nvPr/>
            </p:nvGrpSpPr>
            <p:grpSpPr>
              <a:xfrm>
                <a:off x="1056023" y="1625948"/>
                <a:ext cx="192995" cy="576579"/>
                <a:chOff x="1056023" y="1625948"/>
                <a:chExt cx="192995" cy="576579"/>
              </a:xfrm>
            </p:grpSpPr>
            <p:sp>
              <p:nvSpPr>
                <p:cNvPr id="3903" name="Google Shape;3903;p5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08" name="Google Shape;3908;p56"/>
            <p:cNvGrpSpPr/>
            <p:nvPr/>
          </p:nvGrpSpPr>
          <p:grpSpPr>
            <a:xfrm>
              <a:off x="1371406" y="1474292"/>
              <a:ext cx="518475" cy="879487"/>
              <a:chOff x="1398231" y="1474292"/>
              <a:chExt cx="518475" cy="879487"/>
            </a:xfrm>
          </p:grpSpPr>
          <p:grpSp>
            <p:nvGrpSpPr>
              <p:cNvPr id="3909" name="Google Shape;3909;p56"/>
              <p:cNvGrpSpPr/>
              <p:nvPr/>
            </p:nvGrpSpPr>
            <p:grpSpPr>
              <a:xfrm>
                <a:off x="1398231" y="1474292"/>
                <a:ext cx="518475" cy="341643"/>
                <a:chOff x="1398231" y="1474292"/>
                <a:chExt cx="518475" cy="341643"/>
              </a:xfrm>
            </p:grpSpPr>
            <p:sp>
              <p:nvSpPr>
                <p:cNvPr id="3910" name="Google Shape;3910;p5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1" name="Google Shape;3911;p56"/>
                <p:cNvGrpSpPr/>
                <p:nvPr/>
              </p:nvGrpSpPr>
              <p:grpSpPr>
                <a:xfrm>
                  <a:off x="1616453" y="1474292"/>
                  <a:ext cx="300253" cy="341643"/>
                  <a:chOff x="1616453" y="1475379"/>
                  <a:chExt cx="300253" cy="341643"/>
                </a:xfrm>
              </p:grpSpPr>
              <p:sp>
                <p:nvSpPr>
                  <p:cNvPr id="3912" name="Google Shape;3912;p5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9" name="Google Shape;3919;p56"/>
                  <p:cNvGrpSpPr/>
                  <p:nvPr/>
                </p:nvGrpSpPr>
                <p:grpSpPr>
                  <a:xfrm>
                    <a:off x="1839639" y="1475379"/>
                    <a:ext cx="77067" cy="341643"/>
                    <a:chOff x="1839639" y="1475379"/>
                    <a:chExt cx="77067" cy="341643"/>
                  </a:xfrm>
                </p:grpSpPr>
                <p:sp>
                  <p:nvSpPr>
                    <p:cNvPr id="3920" name="Google Shape;3920;p5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22" name="Google Shape;3922;p56"/>
              <p:cNvGrpSpPr/>
              <p:nvPr/>
            </p:nvGrpSpPr>
            <p:grpSpPr>
              <a:xfrm>
                <a:off x="1398451" y="2012951"/>
                <a:ext cx="518255" cy="340828"/>
                <a:chOff x="1398451" y="2012951"/>
                <a:chExt cx="518255" cy="340828"/>
              </a:xfrm>
            </p:grpSpPr>
            <p:sp>
              <p:nvSpPr>
                <p:cNvPr id="3923" name="Google Shape;3923;p5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4" name="Google Shape;3924;p56"/>
                <p:cNvGrpSpPr/>
                <p:nvPr/>
              </p:nvGrpSpPr>
              <p:grpSpPr>
                <a:xfrm>
                  <a:off x="1616453" y="2012951"/>
                  <a:ext cx="300253" cy="340828"/>
                  <a:chOff x="1616453" y="2013538"/>
                  <a:chExt cx="300253" cy="340828"/>
                </a:xfrm>
              </p:grpSpPr>
              <p:sp>
                <p:nvSpPr>
                  <p:cNvPr id="3925" name="Google Shape;3925;p5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2" name="Google Shape;3932;p56"/>
                  <p:cNvGrpSpPr/>
                  <p:nvPr/>
                </p:nvGrpSpPr>
                <p:grpSpPr>
                  <a:xfrm>
                    <a:off x="1839639" y="2013538"/>
                    <a:ext cx="77067" cy="340828"/>
                    <a:chOff x="1839639" y="2013538"/>
                    <a:chExt cx="77067" cy="340828"/>
                  </a:xfrm>
                </p:grpSpPr>
                <p:sp>
                  <p:nvSpPr>
                    <p:cNvPr id="3933" name="Google Shape;3933;p5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935" name="Google Shape;3935;p56"/>
          <p:cNvGrpSpPr/>
          <p:nvPr/>
        </p:nvGrpSpPr>
        <p:grpSpPr>
          <a:xfrm>
            <a:off x="721126" y="3399508"/>
            <a:ext cx="1368681" cy="682918"/>
            <a:chOff x="724986" y="3605478"/>
            <a:chExt cx="1368681" cy="682918"/>
          </a:xfrm>
        </p:grpSpPr>
        <p:grpSp>
          <p:nvGrpSpPr>
            <p:cNvPr id="3936" name="Google Shape;3936;p56"/>
            <p:cNvGrpSpPr/>
            <p:nvPr/>
          </p:nvGrpSpPr>
          <p:grpSpPr>
            <a:xfrm>
              <a:off x="1289102" y="3823629"/>
              <a:ext cx="240442" cy="250435"/>
              <a:chOff x="-165066" y="3843615"/>
              <a:chExt cx="221259" cy="230455"/>
            </a:xfrm>
          </p:grpSpPr>
          <p:sp>
            <p:nvSpPr>
              <p:cNvPr id="3937" name="Google Shape;3937;p5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56"/>
            <p:cNvGrpSpPr/>
            <p:nvPr/>
          </p:nvGrpSpPr>
          <p:grpSpPr>
            <a:xfrm>
              <a:off x="724986" y="3605478"/>
              <a:ext cx="1368681" cy="682918"/>
              <a:chOff x="724986" y="3605478"/>
              <a:chExt cx="1368681" cy="682918"/>
            </a:xfrm>
          </p:grpSpPr>
          <p:grpSp>
            <p:nvGrpSpPr>
              <p:cNvPr id="3958" name="Google Shape;3958;p56"/>
              <p:cNvGrpSpPr/>
              <p:nvPr/>
            </p:nvGrpSpPr>
            <p:grpSpPr>
              <a:xfrm>
                <a:off x="1498221" y="4047614"/>
                <a:ext cx="529172" cy="240783"/>
                <a:chOff x="1498221" y="4047614"/>
                <a:chExt cx="529172" cy="240783"/>
              </a:xfrm>
            </p:grpSpPr>
            <p:grpSp>
              <p:nvGrpSpPr>
                <p:cNvPr id="3959" name="Google Shape;3959;p56"/>
                <p:cNvGrpSpPr/>
                <p:nvPr/>
              </p:nvGrpSpPr>
              <p:grpSpPr>
                <a:xfrm>
                  <a:off x="1826655" y="4224370"/>
                  <a:ext cx="200738" cy="25631"/>
                  <a:chOff x="1826655" y="4224370"/>
                  <a:chExt cx="200738" cy="25631"/>
                </a:xfrm>
              </p:grpSpPr>
              <p:sp>
                <p:nvSpPr>
                  <p:cNvPr id="3960" name="Google Shape;3960;p5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2" name="Google Shape;3962;p56"/>
                <p:cNvGrpSpPr/>
                <p:nvPr/>
              </p:nvGrpSpPr>
              <p:grpSpPr>
                <a:xfrm>
                  <a:off x="1498221" y="4047614"/>
                  <a:ext cx="328444" cy="240783"/>
                  <a:chOff x="1498221" y="4047614"/>
                  <a:chExt cx="328444" cy="240783"/>
                </a:xfrm>
              </p:grpSpPr>
              <p:sp>
                <p:nvSpPr>
                  <p:cNvPr id="3963" name="Google Shape;3963;p5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4" name="Google Shape;3964;p56"/>
                  <p:cNvGrpSpPr/>
                  <p:nvPr/>
                </p:nvGrpSpPr>
                <p:grpSpPr>
                  <a:xfrm>
                    <a:off x="1498221" y="4047614"/>
                    <a:ext cx="150566" cy="190416"/>
                    <a:chOff x="1498221" y="4047614"/>
                    <a:chExt cx="150566" cy="190416"/>
                  </a:xfrm>
                </p:grpSpPr>
                <p:sp>
                  <p:nvSpPr>
                    <p:cNvPr id="3965" name="Google Shape;3965;p5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67" name="Google Shape;3967;p56"/>
              <p:cNvGrpSpPr/>
              <p:nvPr/>
            </p:nvGrpSpPr>
            <p:grpSpPr>
              <a:xfrm>
                <a:off x="1560718" y="3800594"/>
                <a:ext cx="532948" cy="302090"/>
                <a:chOff x="1560718" y="3800594"/>
                <a:chExt cx="532948" cy="302090"/>
              </a:xfrm>
            </p:grpSpPr>
            <p:grpSp>
              <p:nvGrpSpPr>
                <p:cNvPr id="3968" name="Google Shape;3968;p56"/>
                <p:cNvGrpSpPr/>
                <p:nvPr/>
              </p:nvGrpSpPr>
              <p:grpSpPr>
                <a:xfrm>
                  <a:off x="1912179" y="3827344"/>
                  <a:ext cx="181487" cy="25631"/>
                  <a:chOff x="1912179" y="3827344"/>
                  <a:chExt cx="181487" cy="25631"/>
                </a:xfrm>
              </p:grpSpPr>
              <p:sp>
                <p:nvSpPr>
                  <p:cNvPr id="3969" name="Google Shape;3969;p5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1" name="Google Shape;3971;p56"/>
                <p:cNvGrpSpPr/>
                <p:nvPr/>
              </p:nvGrpSpPr>
              <p:grpSpPr>
                <a:xfrm>
                  <a:off x="1912179" y="4044505"/>
                  <a:ext cx="181487" cy="25622"/>
                  <a:chOff x="1912179" y="4044506"/>
                  <a:chExt cx="181487" cy="25622"/>
                </a:xfrm>
              </p:grpSpPr>
              <p:sp>
                <p:nvSpPr>
                  <p:cNvPr id="3972" name="Google Shape;3972;p5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56"/>
                <p:cNvGrpSpPr/>
                <p:nvPr/>
              </p:nvGrpSpPr>
              <p:grpSpPr>
                <a:xfrm>
                  <a:off x="1560718" y="3800594"/>
                  <a:ext cx="351472" cy="302090"/>
                  <a:chOff x="1560718" y="3800594"/>
                  <a:chExt cx="351472" cy="302090"/>
                </a:xfrm>
              </p:grpSpPr>
              <p:grpSp>
                <p:nvGrpSpPr>
                  <p:cNvPr id="3975" name="Google Shape;3975;p56"/>
                  <p:cNvGrpSpPr/>
                  <p:nvPr/>
                </p:nvGrpSpPr>
                <p:grpSpPr>
                  <a:xfrm>
                    <a:off x="1560718" y="3842857"/>
                    <a:ext cx="173586" cy="217131"/>
                    <a:chOff x="1560718" y="3842857"/>
                    <a:chExt cx="173586" cy="217131"/>
                  </a:xfrm>
                </p:grpSpPr>
                <p:sp>
                  <p:nvSpPr>
                    <p:cNvPr id="3976" name="Google Shape;3976;p5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9" name="Google Shape;3979;p5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81" name="Google Shape;3981;p5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2" name="Google Shape;3982;p56"/>
              <p:cNvGrpSpPr/>
              <p:nvPr/>
            </p:nvGrpSpPr>
            <p:grpSpPr>
              <a:xfrm>
                <a:off x="785350" y="3605478"/>
                <a:ext cx="535311" cy="249245"/>
                <a:chOff x="785350" y="3605478"/>
                <a:chExt cx="535311" cy="249245"/>
              </a:xfrm>
            </p:grpSpPr>
            <p:grpSp>
              <p:nvGrpSpPr>
                <p:cNvPr id="3983" name="Google Shape;3983;p56"/>
                <p:cNvGrpSpPr/>
                <p:nvPr/>
              </p:nvGrpSpPr>
              <p:grpSpPr>
                <a:xfrm>
                  <a:off x="785350" y="3605478"/>
                  <a:ext cx="376191" cy="102736"/>
                  <a:chOff x="785350" y="3605478"/>
                  <a:chExt cx="376191" cy="102736"/>
                </a:xfrm>
              </p:grpSpPr>
              <p:sp>
                <p:nvSpPr>
                  <p:cNvPr id="3984" name="Google Shape;3984;p5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56"/>
                <p:cNvGrpSpPr/>
                <p:nvPr/>
              </p:nvGrpSpPr>
              <p:grpSpPr>
                <a:xfrm>
                  <a:off x="1161530" y="3655851"/>
                  <a:ext cx="159131" cy="198872"/>
                  <a:chOff x="1161530" y="3655851"/>
                  <a:chExt cx="159131" cy="198872"/>
                </a:xfrm>
              </p:grpSpPr>
              <p:sp>
                <p:nvSpPr>
                  <p:cNvPr id="3988" name="Google Shape;3988;p5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0" name="Google Shape;3990;p56"/>
              <p:cNvGrpSpPr/>
              <p:nvPr/>
            </p:nvGrpSpPr>
            <p:grpSpPr>
              <a:xfrm>
                <a:off x="785350" y="4047614"/>
                <a:ext cx="535311" cy="240783"/>
                <a:chOff x="785350" y="4047614"/>
                <a:chExt cx="535311" cy="240783"/>
              </a:xfrm>
            </p:grpSpPr>
            <p:grpSp>
              <p:nvGrpSpPr>
                <p:cNvPr id="3991" name="Google Shape;3991;p56"/>
                <p:cNvGrpSpPr/>
                <p:nvPr/>
              </p:nvGrpSpPr>
              <p:grpSpPr>
                <a:xfrm>
                  <a:off x="1161636" y="4047614"/>
                  <a:ext cx="159025" cy="190415"/>
                  <a:chOff x="1161636" y="4047614"/>
                  <a:chExt cx="159025" cy="190415"/>
                </a:xfrm>
              </p:grpSpPr>
              <p:sp>
                <p:nvSpPr>
                  <p:cNvPr id="3992" name="Google Shape;3992;p5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4" name="Google Shape;3994;p56"/>
                <p:cNvGrpSpPr/>
                <p:nvPr/>
              </p:nvGrpSpPr>
              <p:grpSpPr>
                <a:xfrm>
                  <a:off x="785350" y="4185661"/>
                  <a:ext cx="376191" cy="102736"/>
                  <a:chOff x="785350" y="4185661"/>
                  <a:chExt cx="376191" cy="102736"/>
                </a:xfrm>
              </p:grpSpPr>
              <p:sp>
                <p:nvSpPr>
                  <p:cNvPr id="3995" name="Google Shape;3995;p5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8" name="Google Shape;3998;p56"/>
              <p:cNvGrpSpPr/>
              <p:nvPr/>
            </p:nvGrpSpPr>
            <p:grpSpPr>
              <a:xfrm>
                <a:off x="1501054" y="3605478"/>
                <a:ext cx="526340" cy="249240"/>
                <a:chOff x="1501054" y="3605478"/>
                <a:chExt cx="526340" cy="249240"/>
              </a:xfrm>
            </p:grpSpPr>
            <p:grpSp>
              <p:nvGrpSpPr>
                <p:cNvPr id="3999" name="Google Shape;3999;p56"/>
                <p:cNvGrpSpPr/>
                <p:nvPr/>
              </p:nvGrpSpPr>
              <p:grpSpPr>
                <a:xfrm>
                  <a:off x="1834208" y="3643867"/>
                  <a:ext cx="193185" cy="25622"/>
                  <a:chOff x="1834208" y="3643867"/>
                  <a:chExt cx="193185" cy="25622"/>
                </a:xfrm>
              </p:grpSpPr>
              <p:sp>
                <p:nvSpPr>
                  <p:cNvPr id="4000" name="Google Shape;4000;p5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56"/>
                <p:cNvGrpSpPr/>
                <p:nvPr/>
              </p:nvGrpSpPr>
              <p:grpSpPr>
                <a:xfrm>
                  <a:off x="1501054" y="3605478"/>
                  <a:ext cx="333165" cy="249240"/>
                  <a:chOff x="1501054" y="3605478"/>
                  <a:chExt cx="333165" cy="249240"/>
                </a:xfrm>
              </p:grpSpPr>
              <p:sp>
                <p:nvSpPr>
                  <p:cNvPr id="4003" name="Google Shape;4003;p5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4" name="Google Shape;4004;p56"/>
                  <p:cNvGrpSpPr/>
                  <p:nvPr/>
                </p:nvGrpSpPr>
                <p:grpSpPr>
                  <a:xfrm>
                    <a:off x="1501054" y="3655851"/>
                    <a:ext cx="155286" cy="198867"/>
                    <a:chOff x="1501054" y="3655851"/>
                    <a:chExt cx="155286" cy="198867"/>
                  </a:xfrm>
                </p:grpSpPr>
                <p:sp>
                  <p:nvSpPr>
                    <p:cNvPr id="4005" name="Google Shape;4005;p5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07" name="Google Shape;4007;p56"/>
              <p:cNvGrpSpPr/>
              <p:nvPr/>
            </p:nvGrpSpPr>
            <p:grpSpPr>
              <a:xfrm>
                <a:off x="724986" y="3800594"/>
                <a:ext cx="532950" cy="302090"/>
                <a:chOff x="724986" y="3800594"/>
                <a:chExt cx="532950" cy="302090"/>
              </a:xfrm>
            </p:grpSpPr>
            <p:grpSp>
              <p:nvGrpSpPr>
                <p:cNvPr id="4008" name="Google Shape;4008;p56"/>
                <p:cNvGrpSpPr/>
                <p:nvPr/>
              </p:nvGrpSpPr>
              <p:grpSpPr>
                <a:xfrm>
                  <a:off x="724986" y="4044367"/>
                  <a:ext cx="181314" cy="25626"/>
                  <a:chOff x="724986" y="4044367"/>
                  <a:chExt cx="181314" cy="25626"/>
                </a:xfrm>
              </p:grpSpPr>
              <p:sp>
                <p:nvSpPr>
                  <p:cNvPr id="4009" name="Google Shape;4009;p5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56"/>
                <p:cNvGrpSpPr/>
                <p:nvPr/>
              </p:nvGrpSpPr>
              <p:grpSpPr>
                <a:xfrm>
                  <a:off x="906290" y="3800594"/>
                  <a:ext cx="351646" cy="302090"/>
                  <a:chOff x="906290" y="3800594"/>
                  <a:chExt cx="351646" cy="302090"/>
                </a:xfrm>
              </p:grpSpPr>
              <p:grpSp>
                <p:nvGrpSpPr>
                  <p:cNvPr id="4012" name="Google Shape;4012;p56"/>
                  <p:cNvGrpSpPr/>
                  <p:nvPr/>
                </p:nvGrpSpPr>
                <p:grpSpPr>
                  <a:xfrm>
                    <a:off x="1084172" y="3842857"/>
                    <a:ext cx="173764" cy="217131"/>
                    <a:chOff x="1084172" y="3842857"/>
                    <a:chExt cx="173764" cy="217131"/>
                  </a:xfrm>
                </p:grpSpPr>
                <p:grpSp>
                  <p:nvGrpSpPr>
                    <p:cNvPr id="4013" name="Google Shape;4013;p56"/>
                    <p:cNvGrpSpPr/>
                    <p:nvPr/>
                  </p:nvGrpSpPr>
                  <p:grpSpPr>
                    <a:xfrm>
                      <a:off x="1156862" y="3936509"/>
                      <a:ext cx="101073" cy="25622"/>
                      <a:chOff x="1156862" y="3936509"/>
                      <a:chExt cx="101073" cy="25622"/>
                    </a:xfrm>
                  </p:grpSpPr>
                  <p:sp>
                    <p:nvSpPr>
                      <p:cNvPr id="4014" name="Google Shape;4014;p5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6" name="Google Shape;4016;p5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7" name="Google Shape;4017;p5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56"/>
                <p:cNvGrpSpPr/>
                <p:nvPr/>
              </p:nvGrpSpPr>
              <p:grpSpPr>
                <a:xfrm>
                  <a:off x="724986" y="3830189"/>
                  <a:ext cx="189533" cy="25626"/>
                  <a:chOff x="724986" y="3830189"/>
                  <a:chExt cx="189533" cy="25626"/>
                </a:xfrm>
              </p:grpSpPr>
              <p:sp>
                <p:nvSpPr>
                  <p:cNvPr id="4020" name="Google Shape;4020;p5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022" name="Google Shape;4022;p56"/>
          <p:cNvGrpSpPr/>
          <p:nvPr/>
        </p:nvGrpSpPr>
        <p:grpSpPr>
          <a:xfrm>
            <a:off x="2249438" y="2249669"/>
            <a:ext cx="948701" cy="935378"/>
            <a:chOff x="2253298" y="2428317"/>
            <a:chExt cx="948701" cy="935378"/>
          </a:xfrm>
        </p:grpSpPr>
        <p:sp>
          <p:nvSpPr>
            <p:cNvPr id="4023" name="Google Shape;4023;p5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9" name="Shape 4059"/>
        <p:cNvGrpSpPr/>
        <p:nvPr/>
      </p:nvGrpSpPr>
      <p:grpSpPr>
        <a:xfrm>
          <a:off x="0" y="0"/>
          <a:ext cx="0" cy="0"/>
          <a:chOff x="0" y="0"/>
          <a:chExt cx="0" cy="0"/>
        </a:xfrm>
      </p:grpSpPr>
      <p:grpSp>
        <p:nvGrpSpPr>
          <p:cNvPr id="4060" name="Google Shape;4060;p57"/>
          <p:cNvGrpSpPr/>
          <p:nvPr/>
        </p:nvGrpSpPr>
        <p:grpSpPr>
          <a:xfrm>
            <a:off x="3339745" y="952988"/>
            <a:ext cx="2363393" cy="1017867"/>
            <a:chOff x="3292400" y="1219146"/>
            <a:chExt cx="2615240" cy="1110239"/>
          </a:xfrm>
        </p:grpSpPr>
        <p:sp>
          <p:nvSpPr>
            <p:cNvPr id="4061" name="Google Shape;4061;p5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062" name="Google Shape;4062;p5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63" name="Google Shape;4063;p5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064" name="Google Shape;4064;p5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065" name="Google Shape;4065;p5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066" name="Google Shape;4066;p5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067" name="Google Shape;4067;p5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068" name="Google Shape;4068;p5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069" name="Google Shape;4069;p5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070" name="Google Shape;4070;p5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071" name="Google Shape;4071;p5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72" name="Google Shape;4072;p5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73" name="Google Shape;4073;p5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74" name="Google Shape;4074;p5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75" name="Google Shape;4075;p57"/>
            <p:cNvGrpSpPr/>
            <p:nvPr/>
          </p:nvGrpSpPr>
          <p:grpSpPr>
            <a:xfrm>
              <a:off x="3748438" y="1378608"/>
              <a:ext cx="2159202" cy="903971"/>
              <a:chOff x="1683525" y="2179850"/>
              <a:chExt cx="4519050" cy="2134525"/>
            </a:xfrm>
          </p:grpSpPr>
          <p:sp>
            <p:nvSpPr>
              <p:cNvPr id="4076" name="Google Shape;4076;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77" name="Google Shape;4077;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78" name="Google Shape;4078;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79" name="Google Shape;4079;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80" name="Google Shape;4080;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81" name="Google Shape;4081;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82" name="Google Shape;4082;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83" name="Google Shape;4083;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84" name="Google Shape;4084;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85" name="Google Shape;4085;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86" name="Google Shape;4086;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87" name="Google Shape;4087;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088" name="Google Shape;4088;p57"/>
          <p:cNvGraphicFramePr/>
          <p:nvPr/>
        </p:nvGraphicFramePr>
        <p:xfrm>
          <a:off x="5935838" y="2130461"/>
          <a:ext cx="3000000" cy="3000000"/>
        </p:xfrm>
        <a:graphic>
          <a:graphicData uri="http://schemas.openxmlformats.org/drawingml/2006/table">
            <a:tbl>
              <a:tblPr>
                <a:noFill/>
                <a:tableStyleId>{90CA88E2-E7D1-4EAC-8FC4-47F2617B6200}</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089" name="Google Shape;4089;p57"/>
          <p:cNvGrpSpPr/>
          <p:nvPr/>
        </p:nvGrpSpPr>
        <p:grpSpPr>
          <a:xfrm>
            <a:off x="5935948" y="3189058"/>
            <a:ext cx="2496964" cy="1001454"/>
            <a:chOff x="1919611" y="789980"/>
            <a:chExt cx="1474179" cy="606868"/>
          </a:xfrm>
        </p:grpSpPr>
        <p:cxnSp>
          <p:nvCxnSpPr>
            <p:cNvPr id="4090" name="Google Shape;4090;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91" name="Google Shape;4091;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92" name="Google Shape;4092;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093" name="Google Shape;4093;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094" name="Google Shape;4094;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095" name="Google Shape;4095;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096" name="Google Shape;4096;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097" name="Google Shape;4097;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104" name="Google Shape;4104;p57"/>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105" name="Google Shape;4105;p57"/>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106" name="Google Shape;4106;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57"/>
          <p:cNvGrpSpPr/>
          <p:nvPr/>
        </p:nvGrpSpPr>
        <p:grpSpPr>
          <a:xfrm>
            <a:off x="712562" y="998017"/>
            <a:ext cx="2394370" cy="976502"/>
            <a:chOff x="749309" y="1112739"/>
            <a:chExt cx="2371603" cy="976502"/>
          </a:xfrm>
        </p:grpSpPr>
        <p:sp>
          <p:nvSpPr>
            <p:cNvPr id="4108" name="Google Shape;4108;p5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140" name="Google Shape;4140;p57"/>
          <p:cNvGraphicFramePr/>
          <p:nvPr/>
        </p:nvGraphicFramePr>
        <p:xfrm>
          <a:off x="5935863" y="996311"/>
          <a:ext cx="3000000" cy="3000000"/>
        </p:xfrm>
        <a:graphic>
          <a:graphicData uri="http://schemas.openxmlformats.org/drawingml/2006/table">
            <a:tbl>
              <a:tblPr>
                <a:noFill/>
                <a:tableStyleId>{90CA88E2-E7D1-4EAC-8FC4-47F2617B6200}</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141" name="Google Shape;4141;p57"/>
          <p:cNvGraphicFramePr/>
          <p:nvPr/>
        </p:nvGraphicFramePr>
        <p:xfrm>
          <a:off x="3342575" y="2130461"/>
          <a:ext cx="3000000" cy="3000000"/>
        </p:xfrm>
        <a:graphic>
          <a:graphicData uri="http://schemas.openxmlformats.org/drawingml/2006/table">
            <a:tbl>
              <a:tblPr>
                <a:noFill/>
                <a:tableStyleId>{90CA88E2-E7D1-4EAC-8FC4-47F2617B6200}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142" name="Google Shape;4142;p57"/>
          <p:cNvGrpSpPr/>
          <p:nvPr/>
        </p:nvGrpSpPr>
        <p:grpSpPr>
          <a:xfrm>
            <a:off x="4086505" y="2517104"/>
            <a:ext cx="1517436" cy="74460"/>
            <a:chOff x="3980086" y="2804397"/>
            <a:chExt cx="1227600" cy="66900"/>
          </a:xfrm>
        </p:grpSpPr>
        <p:sp>
          <p:nvSpPr>
            <p:cNvPr id="4143" name="Google Shape;4143;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5" name="Google Shape;4145;p57"/>
          <p:cNvGrpSpPr/>
          <p:nvPr/>
        </p:nvGrpSpPr>
        <p:grpSpPr>
          <a:xfrm>
            <a:off x="4711569" y="2809692"/>
            <a:ext cx="892956" cy="74460"/>
            <a:chOff x="3980086" y="2804397"/>
            <a:chExt cx="1227600" cy="66900"/>
          </a:xfrm>
        </p:grpSpPr>
        <p:sp>
          <p:nvSpPr>
            <p:cNvPr id="4146" name="Google Shape;4146;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8" name="Google Shape;4148;p57"/>
          <p:cNvGrpSpPr/>
          <p:nvPr/>
        </p:nvGrpSpPr>
        <p:grpSpPr>
          <a:xfrm>
            <a:off x="3344661" y="3168575"/>
            <a:ext cx="2363244" cy="1005943"/>
            <a:chOff x="3358415" y="3361302"/>
            <a:chExt cx="2363244" cy="1024695"/>
          </a:xfrm>
        </p:grpSpPr>
        <p:grpSp>
          <p:nvGrpSpPr>
            <p:cNvPr id="4149" name="Google Shape;4149;p57"/>
            <p:cNvGrpSpPr/>
            <p:nvPr/>
          </p:nvGrpSpPr>
          <p:grpSpPr>
            <a:xfrm>
              <a:off x="3358415" y="3361302"/>
              <a:ext cx="441300" cy="1024695"/>
              <a:chOff x="3358415" y="3361302"/>
              <a:chExt cx="441300" cy="1024695"/>
            </a:xfrm>
          </p:grpSpPr>
          <p:sp>
            <p:nvSpPr>
              <p:cNvPr id="4150" name="Google Shape;4150;p5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57"/>
            <p:cNvGrpSpPr/>
            <p:nvPr/>
          </p:nvGrpSpPr>
          <p:grpSpPr>
            <a:xfrm>
              <a:off x="3838901" y="3361302"/>
              <a:ext cx="441300" cy="1024695"/>
              <a:chOff x="3838901" y="3361302"/>
              <a:chExt cx="441300" cy="1024695"/>
            </a:xfrm>
          </p:grpSpPr>
          <p:sp>
            <p:nvSpPr>
              <p:cNvPr id="4157" name="Google Shape;4157;p5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57"/>
            <p:cNvGrpSpPr/>
            <p:nvPr/>
          </p:nvGrpSpPr>
          <p:grpSpPr>
            <a:xfrm>
              <a:off x="4319387" y="3361302"/>
              <a:ext cx="441300" cy="1024695"/>
              <a:chOff x="4319387" y="3361302"/>
              <a:chExt cx="441300" cy="1024695"/>
            </a:xfrm>
          </p:grpSpPr>
          <p:sp>
            <p:nvSpPr>
              <p:cNvPr id="4164" name="Google Shape;4164;p5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0" name="Google Shape;4170;p57"/>
            <p:cNvGrpSpPr/>
            <p:nvPr/>
          </p:nvGrpSpPr>
          <p:grpSpPr>
            <a:xfrm>
              <a:off x="4799873" y="3361302"/>
              <a:ext cx="441300" cy="1024695"/>
              <a:chOff x="4799873" y="3361302"/>
              <a:chExt cx="441300" cy="1024695"/>
            </a:xfrm>
          </p:grpSpPr>
          <p:sp>
            <p:nvSpPr>
              <p:cNvPr id="4171" name="Google Shape;4171;p5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57"/>
            <p:cNvGrpSpPr/>
            <p:nvPr/>
          </p:nvGrpSpPr>
          <p:grpSpPr>
            <a:xfrm>
              <a:off x="5280360" y="3361302"/>
              <a:ext cx="441300" cy="1024695"/>
              <a:chOff x="5280360" y="3361302"/>
              <a:chExt cx="441300" cy="1024695"/>
            </a:xfrm>
          </p:grpSpPr>
          <p:sp>
            <p:nvSpPr>
              <p:cNvPr id="4178" name="Google Shape;4178;p5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184" name="Google Shape;4184;p57"/>
          <p:cNvGraphicFramePr/>
          <p:nvPr/>
        </p:nvGraphicFramePr>
        <p:xfrm>
          <a:off x="711088" y="2130461"/>
          <a:ext cx="3000000" cy="3000000"/>
        </p:xfrm>
        <a:graphic>
          <a:graphicData uri="http://schemas.openxmlformats.org/drawingml/2006/table">
            <a:tbl>
              <a:tblPr>
                <a:noFill/>
                <a:tableStyleId>{90CA88E2-E7D1-4EAC-8FC4-47F2617B6200}</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185" name="Google Shape;4185;p57"/>
          <p:cNvGrpSpPr/>
          <p:nvPr/>
        </p:nvGrpSpPr>
        <p:grpSpPr>
          <a:xfrm>
            <a:off x="712613" y="3180186"/>
            <a:ext cx="2403614" cy="1005900"/>
            <a:chOff x="726450" y="3372825"/>
            <a:chExt cx="2403614" cy="1005900"/>
          </a:xfrm>
        </p:grpSpPr>
        <p:grpSp>
          <p:nvGrpSpPr>
            <p:cNvPr id="4186" name="Google Shape;4186;p57"/>
            <p:cNvGrpSpPr/>
            <p:nvPr/>
          </p:nvGrpSpPr>
          <p:grpSpPr>
            <a:xfrm>
              <a:off x="726450" y="3696000"/>
              <a:ext cx="2403614" cy="500898"/>
              <a:chOff x="726450" y="3696000"/>
              <a:chExt cx="2403614" cy="500898"/>
            </a:xfrm>
          </p:grpSpPr>
          <p:sp>
            <p:nvSpPr>
              <p:cNvPr id="4187" name="Google Shape;4187;p5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88" name="Google Shape;4188;p5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89" name="Google Shape;4189;p57"/>
            <p:cNvGrpSpPr/>
            <p:nvPr/>
          </p:nvGrpSpPr>
          <p:grpSpPr>
            <a:xfrm>
              <a:off x="1348050" y="3372825"/>
              <a:ext cx="1720425" cy="1005900"/>
              <a:chOff x="1348050" y="3372825"/>
              <a:chExt cx="1720425" cy="1005900"/>
            </a:xfrm>
          </p:grpSpPr>
          <p:sp>
            <p:nvSpPr>
              <p:cNvPr id="4190" name="Google Shape;4190;p5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91" name="Google Shape;4191;p5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92" name="Google Shape;4192;p5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93" name="Google Shape;4193;p5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94" name="Google Shape;4194;p5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95" name="Google Shape;4195;p57"/>
            <p:cNvGrpSpPr/>
            <p:nvPr/>
          </p:nvGrpSpPr>
          <p:grpSpPr>
            <a:xfrm>
              <a:off x="1455707" y="3731058"/>
              <a:ext cx="1491150" cy="417657"/>
              <a:chOff x="1455707" y="3731058"/>
              <a:chExt cx="1491150" cy="417657"/>
            </a:xfrm>
          </p:grpSpPr>
          <p:grpSp>
            <p:nvGrpSpPr>
              <p:cNvPr id="4196" name="Google Shape;4196;p57"/>
              <p:cNvGrpSpPr/>
              <p:nvPr/>
            </p:nvGrpSpPr>
            <p:grpSpPr>
              <a:xfrm>
                <a:off x="1472938" y="3745828"/>
                <a:ext cx="72126" cy="53788"/>
                <a:chOff x="1472938" y="3745828"/>
                <a:chExt cx="72126" cy="53788"/>
              </a:xfrm>
            </p:grpSpPr>
            <p:sp>
              <p:nvSpPr>
                <p:cNvPr id="4197" name="Google Shape;4197;p5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9" name="Google Shape;4199;p57"/>
              <p:cNvGrpSpPr/>
              <p:nvPr/>
            </p:nvGrpSpPr>
            <p:grpSpPr>
              <a:xfrm>
                <a:off x="1819181" y="4089633"/>
                <a:ext cx="72126" cy="53788"/>
                <a:chOff x="1819181" y="4089633"/>
                <a:chExt cx="72126" cy="53788"/>
              </a:xfrm>
            </p:grpSpPr>
            <p:sp>
              <p:nvSpPr>
                <p:cNvPr id="4200" name="Google Shape;4200;p5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2" name="Google Shape;4202;p57"/>
              <p:cNvGrpSpPr/>
              <p:nvPr/>
            </p:nvGrpSpPr>
            <p:grpSpPr>
              <a:xfrm>
                <a:off x="1455707" y="4084171"/>
                <a:ext cx="64321" cy="64544"/>
                <a:chOff x="1455707" y="4084171"/>
                <a:chExt cx="64321" cy="64544"/>
              </a:xfrm>
            </p:grpSpPr>
            <p:sp>
              <p:nvSpPr>
                <p:cNvPr id="4203" name="Google Shape;4203;p5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5" name="Google Shape;4205;p57"/>
              <p:cNvGrpSpPr/>
              <p:nvPr/>
            </p:nvGrpSpPr>
            <p:grpSpPr>
              <a:xfrm>
                <a:off x="1818610" y="3731058"/>
                <a:ext cx="64321" cy="64544"/>
                <a:chOff x="1818610" y="3731058"/>
                <a:chExt cx="64321" cy="64544"/>
              </a:xfrm>
            </p:grpSpPr>
            <p:sp>
              <p:nvSpPr>
                <p:cNvPr id="4206" name="Google Shape;4206;p5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8" name="Google Shape;4208;p57"/>
              <p:cNvGrpSpPr/>
              <p:nvPr/>
            </p:nvGrpSpPr>
            <p:grpSpPr>
              <a:xfrm>
                <a:off x="2172491" y="4089633"/>
                <a:ext cx="72126" cy="53788"/>
                <a:chOff x="2172491" y="4089633"/>
                <a:chExt cx="72126" cy="53788"/>
              </a:xfrm>
            </p:grpSpPr>
            <p:sp>
              <p:nvSpPr>
                <p:cNvPr id="4209" name="Google Shape;4209;p5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1" name="Google Shape;4211;p57"/>
              <p:cNvGrpSpPr/>
              <p:nvPr/>
            </p:nvGrpSpPr>
            <p:grpSpPr>
              <a:xfrm>
                <a:off x="2171920" y="3731058"/>
                <a:ext cx="64321" cy="64544"/>
                <a:chOff x="2171920" y="3731058"/>
                <a:chExt cx="64321" cy="64544"/>
              </a:xfrm>
            </p:grpSpPr>
            <p:sp>
              <p:nvSpPr>
                <p:cNvPr id="4212" name="Google Shape;4212;p5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4" name="Google Shape;4214;p57"/>
              <p:cNvGrpSpPr/>
              <p:nvPr/>
            </p:nvGrpSpPr>
            <p:grpSpPr>
              <a:xfrm>
                <a:off x="2874730" y="3745828"/>
                <a:ext cx="72126" cy="53788"/>
                <a:chOff x="2874730" y="3745828"/>
                <a:chExt cx="72126" cy="53788"/>
              </a:xfrm>
            </p:grpSpPr>
            <p:sp>
              <p:nvSpPr>
                <p:cNvPr id="4215" name="Google Shape;4215;p5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7" name="Google Shape;4217;p57"/>
              <p:cNvGrpSpPr/>
              <p:nvPr/>
            </p:nvGrpSpPr>
            <p:grpSpPr>
              <a:xfrm>
                <a:off x="2878589" y="4081481"/>
                <a:ext cx="64321" cy="64544"/>
                <a:chOff x="2878589" y="4081481"/>
                <a:chExt cx="64321" cy="64544"/>
              </a:xfrm>
            </p:grpSpPr>
            <p:sp>
              <p:nvSpPr>
                <p:cNvPr id="4218" name="Google Shape;4218;p5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0" name="Google Shape;4220;p57"/>
              <p:cNvGrpSpPr/>
              <p:nvPr/>
            </p:nvGrpSpPr>
            <p:grpSpPr>
              <a:xfrm>
                <a:off x="2525796" y="4089633"/>
                <a:ext cx="72126" cy="53788"/>
                <a:chOff x="2525796" y="4089633"/>
                <a:chExt cx="72126" cy="53788"/>
              </a:xfrm>
            </p:grpSpPr>
            <p:sp>
              <p:nvSpPr>
                <p:cNvPr id="4221" name="Google Shape;4221;p5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3" name="Google Shape;4223;p57"/>
              <p:cNvGrpSpPr/>
              <p:nvPr/>
            </p:nvGrpSpPr>
            <p:grpSpPr>
              <a:xfrm>
                <a:off x="2525225" y="3731058"/>
                <a:ext cx="64321" cy="64544"/>
                <a:chOff x="2525225" y="3731058"/>
                <a:chExt cx="64321" cy="64544"/>
              </a:xfrm>
            </p:grpSpPr>
            <p:sp>
              <p:nvSpPr>
                <p:cNvPr id="4224" name="Google Shape;4224;p5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9" name="Shape 4229"/>
        <p:cNvGrpSpPr/>
        <p:nvPr/>
      </p:nvGrpSpPr>
      <p:grpSpPr>
        <a:xfrm>
          <a:off x="0" y="0"/>
          <a:ext cx="0" cy="0"/>
          <a:chOff x="0" y="0"/>
          <a:chExt cx="0" cy="0"/>
        </a:xfrm>
      </p:grpSpPr>
      <p:grpSp>
        <p:nvGrpSpPr>
          <p:cNvPr id="4230" name="Google Shape;4230;p58"/>
          <p:cNvGrpSpPr/>
          <p:nvPr/>
        </p:nvGrpSpPr>
        <p:grpSpPr>
          <a:xfrm>
            <a:off x="5780153" y="1859606"/>
            <a:ext cx="671400" cy="674856"/>
            <a:chOff x="5780148" y="1859605"/>
            <a:chExt cx="671400" cy="674856"/>
          </a:xfrm>
        </p:grpSpPr>
        <p:sp>
          <p:nvSpPr>
            <p:cNvPr id="4231" name="Google Shape;4231;p58"/>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8"/>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8"/>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8"/>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5" name="Google Shape;4235;p58"/>
          <p:cNvGrpSpPr/>
          <p:nvPr/>
        </p:nvGrpSpPr>
        <p:grpSpPr>
          <a:xfrm>
            <a:off x="716996" y="971307"/>
            <a:ext cx="845921" cy="690752"/>
            <a:chOff x="732428" y="1198513"/>
            <a:chExt cx="845921" cy="690752"/>
          </a:xfrm>
        </p:grpSpPr>
        <p:grpSp>
          <p:nvGrpSpPr>
            <p:cNvPr id="4236" name="Google Shape;4236;p58"/>
            <p:cNvGrpSpPr/>
            <p:nvPr/>
          </p:nvGrpSpPr>
          <p:grpSpPr>
            <a:xfrm>
              <a:off x="823030" y="1198513"/>
              <a:ext cx="755319" cy="690752"/>
              <a:chOff x="823030" y="1198513"/>
              <a:chExt cx="755319" cy="690752"/>
            </a:xfrm>
          </p:grpSpPr>
          <p:sp>
            <p:nvSpPr>
              <p:cNvPr id="4237" name="Google Shape;4237;p5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58"/>
            <p:cNvGrpSpPr/>
            <p:nvPr/>
          </p:nvGrpSpPr>
          <p:grpSpPr>
            <a:xfrm>
              <a:off x="732428" y="1239937"/>
              <a:ext cx="739912" cy="607886"/>
              <a:chOff x="732428" y="1239937"/>
              <a:chExt cx="739912" cy="607886"/>
            </a:xfrm>
          </p:grpSpPr>
          <p:sp>
            <p:nvSpPr>
              <p:cNvPr id="4240" name="Google Shape;4240;p5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58"/>
            <p:cNvGrpSpPr/>
            <p:nvPr/>
          </p:nvGrpSpPr>
          <p:grpSpPr>
            <a:xfrm>
              <a:off x="732428" y="1277018"/>
              <a:ext cx="702832" cy="533758"/>
              <a:chOff x="732428" y="1277018"/>
              <a:chExt cx="702832" cy="533758"/>
            </a:xfrm>
          </p:grpSpPr>
          <p:sp>
            <p:nvSpPr>
              <p:cNvPr id="4243" name="Google Shape;4243;p5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58"/>
            <p:cNvGrpSpPr/>
            <p:nvPr/>
          </p:nvGrpSpPr>
          <p:grpSpPr>
            <a:xfrm>
              <a:off x="931170" y="1306653"/>
              <a:ext cx="647179" cy="474455"/>
              <a:chOff x="931170" y="1306653"/>
              <a:chExt cx="647179" cy="474455"/>
            </a:xfrm>
          </p:grpSpPr>
          <p:sp>
            <p:nvSpPr>
              <p:cNvPr id="4246" name="Google Shape;4246;p5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8" name="Google Shape;4248;p5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58"/>
          <p:cNvGrpSpPr/>
          <p:nvPr/>
        </p:nvGrpSpPr>
        <p:grpSpPr>
          <a:xfrm>
            <a:off x="3948605" y="971313"/>
            <a:ext cx="634656" cy="699982"/>
            <a:chOff x="5985650" y="2860025"/>
            <a:chExt cx="1396075" cy="1539775"/>
          </a:xfrm>
        </p:grpSpPr>
        <p:sp>
          <p:nvSpPr>
            <p:cNvPr id="4250" name="Google Shape;4250;p5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2" name="Google Shape;4282;p58"/>
          <p:cNvGrpSpPr/>
          <p:nvPr/>
        </p:nvGrpSpPr>
        <p:grpSpPr>
          <a:xfrm>
            <a:off x="4704254" y="971307"/>
            <a:ext cx="725845" cy="699975"/>
            <a:chOff x="4249973" y="1201875"/>
            <a:chExt cx="1958568" cy="1888762"/>
          </a:xfrm>
        </p:grpSpPr>
        <p:sp>
          <p:nvSpPr>
            <p:cNvPr id="4283" name="Google Shape;4283;p5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4" name="Google Shape;4284;p58"/>
            <p:cNvGrpSpPr/>
            <p:nvPr/>
          </p:nvGrpSpPr>
          <p:grpSpPr>
            <a:xfrm>
              <a:off x="5853086" y="1789142"/>
              <a:ext cx="355454" cy="1048099"/>
              <a:chOff x="5576108" y="2016725"/>
              <a:chExt cx="565200" cy="1666560"/>
            </a:xfrm>
          </p:grpSpPr>
          <p:sp>
            <p:nvSpPr>
              <p:cNvPr id="4285" name="Google Shape;4285;p5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86" name="Google Shape;4286;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7" name="Google Shape;4287;p58"/>
            <p:cNvGrpSpPr/>
            <p:nvPr/>
          </p:nvGrpSpPr>
          <p:grpSpPr>
            <a:xfrm>
              <a:off x="4869455" y="2691676"/>
              <a:ext cx="1013897" cy="398961"/>
              <a:chOff x="4012057" y="3451825"/>
              <a:chExt cx="1612175" cy="634379"/>
            </a:xfrm>
          </p:grpSpPr>
          <p:sp>
            <p:nvSpPr>
              <p:cNvPr id="4288" name="Google Shape;4288;p5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89" name="Google Shape;4289;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58"/>
            <p:cNvGrpSpPr/>
            <p:nvPr/>
          </p:nvGrpSpPr>
          <p:grpSpPr>
            <a:xfrm>
              <a:off x="4276937" y="2155961"/>
              <a:ext cx="651965" cy="891358"/>
              <a:chOff x="3069908" y="2599997"/>
              <a:chExt cx="1036675" cy="1417328"/>
            </a:xfrm>
          </p:grpSpPr>
          <p:sp>
            <p:nvSpPr>
              <p:cNvPr id="4291" name="Google Shape;4291;p5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92" name="Google Shape;4292;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3" name="Google Shape;4293;p58"/>
            <p:cNvGrpSpPr/>
            <p:nvPr/>
          </p:nvGrpSpPr>
          <p:grpSpPr>
            <a:xfrm>
              <a:off x="5054918" y="1201875"/>
              <a:ext cx="999548" cy="602711"/>
              <a:chOff x="4306958" y="1082925"/>
              <a:chExt cx="1589359" cy="958358"/>
            </a:xfrm>
          </p:grpSpPr>
          <p:sp>
            <p:nvSpPr>
              <p:cNvPr id="4294" name="Google Shape;4294;p5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95" name="Google Shape;4295;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6" name="Google Shape;4296;p58"/>
            <p:cNvGrpSpPr/>
            <p:nvPr/>
          </p:nvGrpSpPr>
          <p:grpSpPr>
            <a:xfrm>
              <a:off x="4249973" y="1303451"/>
              <a:ext cx="799317" cy="841334"/>
              <a:chOff x="3027033" y="1244439"/>
              <a:chExt cx="1270977" cy="1337786"/>
            </a:xfrm>
          </p:grpSpPr>
          <p:sp>
            <p:nvSpPr>
              <p:cNvPr id="4297" name="Google Shape;4297;p5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98" name="Google Shape;4298;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9" name="Google Shape;4299;p58"/>
          <p:cNvGrpSpPr/>
          <p:nvPr/>
        </p:nvGrpSpPr>
        <p:grpSpPr>
          <a:xfrm>
            <a:off x="4057119" y="1858087"/>
            <a:ext cx="750769" cy="683784"/>
            <a:chOff x="4204684" y="2104422"/>
            <a:chExt cx="699822" cy="637382"/>
          </a:xfrm>
        </p:grpSpPr>
        <p:grpSp>
          <p:nvGrpSpPr>
            <p:cNvPr id="4300" name="Google Shape;4300;p58"/>
            <p:cNvGrpSpPr/>
            <p:nvPr/>
          </p:nvGrpSpPr>
          <p:grpSpPr>
            <a:xfrm>
              <a:off x="4204684" y="2430067"/>
              <a:ext cx="342957" cy="311738"/>
              <a:chOff x="4204684" y="2430067"/>
              <a:chExt cx="342957" cy="311738"/>
            </a:xfrm>
          </p:grpSpPr>
          <p:sp>
            <p:nvSpPr>
              <p:cNvPr id="4301" name="Google Shape;4301;p5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3" name="Google Shape;4303;p58"/>
            <p:cNvGrpSpPr/>
            <p:nvPr/>
          </p:nvGrpSpPr>
          <p:grpSpPr>
            <a:xfrm>
              <a:off x="4561586" y="2430067"/>
              <a:ext cx="342920" cy="311738"/>
              <a:chOff x="4561586" y="2430067"/>
              <a:chExt cx="342920" cy="311738"/>
            </a:xfrm>
          </p:grpSpPr>
          <p:sp>
            <p:nvSpPr>
              <p:cNvPr id="4304" name="Google Shape;4304;p5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6" name="Google Shape;4306;p58"/>
            <p:cNvGrpSpPr/>
            <p:nvPr/>
          </p:nvGrpSpPr>
          <p:grpSpPr>
            <a:xfrm>
              <a:off x="4561586" y="2104422"/>
              <a:ext cx="342920" cy="311738"/>
              <a:chOff x="4561586" y="2104422"/>
              <a:chExt cx="342920" cy="311738"/>
            </a:xfrm>
          </p:grpSpPr>
          <p:sp>
            <p:nvSpPr>
              <p:cNvPr id="4307" name="Google Shape;4307;p5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9" name="Google Shape;4309;p58"/>
            <p:cNvGrpSpPr/>
            <p:nvPr/>
          </p:nvGrpSpPr>
          <p:grpSpPr>
            <a:xfrm>
              <a:off x="4204684" y="2104422"/>
              <a:ext cx="342957" cy="311664"/>
              <a:chOff x="4204684" y="2104422"/>
              <a:chExt cx="342957" cy="311664"/>
            </a:xfrm>
          </p:grpSpPr>
          <p:sp>
            <p:nvSpPr>
              <p:cNvPr id="4310" name="Google Shape;4310;p5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12" name="Google Shape;4312;p58"/>
          <p:cNvGrpSpPr/>
          <p:nvPr/>
        </p:nvGrpSpPr>
        <p:grpSpPr>
          <a:xfrm>
            <a:off x="5521552" y="971301"/>
            <a:ext cx="660591" cy="688867"/>
            <a:chOff x="5830645" y="1267368"/>
            <a:chExt cx="530340" cy="553040"/>
          </a:xfrm>
        </p:grpSpPr>
        <p:sp>
          <p:nvSpPr>
            <p:cNvPr id="4313" name="Google Shape;4313;p5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4" name="Google Shape;4314;p58"/>
            <p:cNvGrpSpPr/>
            <p:nvPr/>
          </p:nvGrpSpPr>
          <p:grpSpPr>
            <a:xfrm>
              <a:off x="5830645" y="1267368"/>
              <a:ext cx="259743" cy="269909"/>
              <a:chOff x="5830645" y="1267368"/>
              <a:chExt cx="259743" cy="269909"/>
            </a:xfrm>
          </p:grpSpPr>
          <p:sp>
            <p:nvSpPr>
              <p:cNvPr id="4315" name="Google Shape;4315;p5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58"/>
            <p:cNvGrpSpPr/>
            <p:nvPr/>
          </p:nvGrpSpPr>
          <p:grpSpPr>
            <a:xfrm>
              <a:off x="6101293" y="1267368"/>
              <a:ext cx="259692" cy="269909"/>
              <a:chOff x="6101293" y="1267368"/>
              <a:chExt cx="259692" cy="269909"/>
            </a:xfrm>
          </p:grpSpPr>
          <p:sp>
            <p:nvSpPr>
              <p:cNvPr id="4318" name="Google Shape;4318;p5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58"/>
            <p:cNvGrpSpPr/>
            <p:nvPr/>
          </p:nvGrpSpPr>
          <p:grpSpPr>
            <a:xfrm>
              <a:off x="5830645" y="1550500"/>
              <a:ext cx="259692" cy="269909"/>
              <a:chOff x="5830645" y="1550500"/>
              <a:chExt cx="259692" cy="269909"/>
            </a:xfrm>
          </p:grpSpPr>
          <p:sp>
            <p:nvSpPr>
              <p:cNvPr id="4321" name="Google Shape;4321;p5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3" name="Google Shape;4323;p58"/>
            <p:cNvGrpSpPr/>
            <p:nvPr/>
          </p:nvGrpSpPr>
          <p:grpSpPr>
            <a:xfrm>
              <a:off x="6101293" y="1550500"/>
              <a:ext cx="259692" cy="269909"/>
              <a:chOff x="6101293" y="1550500"/>
              <a:chExt cx="259692" cy="269909"/>
            </a:xfrm>
          </p:grpSpPr>
          <p:sp>
            <p:nvSpPr>
              <p:cNvPr id="4324" name="Google Shape;4324;p5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26" name="Google Shape;4326;p58"/>
          <p:cNvGrpSpPr/>
          <p:nvPr/>
        </p:nvGrpSpPr>
        <p:grpSpPr>
          <a:xfrm>
            <a:off x="723705" y="1861761"/>
            <a:ext cx="697154" cy="679574"/>
            <a:chOff x="2679875" y="2361475"/>
            <a:chExt cx="780425" cy="760575"/>
          </a:xfrm>
        </p:grpSpPr>
        <p:sp>
          <p:nvSpPr>
            <p:cNvPr id="4327" name="Google Shape;4327;p5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58"/>
          <p:cNvGrpSpPr/>
          <p:nvPr/>
        </p:nvGrpSpPr>
        <p:grpSpPr>
          <a:xfrm>
            <a:off x="3122864" y="971353"/>
            <a:ext cx="735829" cy="684547"/>
            <a:chOff x="3351965" y="1148808"/>
            <a:chExt cx="750770" cy="698375"/>
          </a:xfrm>
        </p:grpSpPr>
        <p:grpSp>
          <p:nvGrpSpPr>
            <p:cNvPr id="4334" name="Google Shape;4334;p58"/>
            <p:cNvGrpSpPr/>
            <p:nvPr/>
          </p:nvGrpSpPr>
          <p:grpSpPr>
            <a:xfrm>
              <a:off x="3586796" y="1148808"/>
              <a:ext cx="294857" cy="286830"/>
              <a:chOff x="3750225" y="1774000"/>
              <a:chExt cx="149575" cy="145525"/>
            </a:xfrm>
          </p:grpSpPr>
          <p:sp>
            <p:nvSpPr>
              <p:cNvPr id="4335" name="Google Shape;4335;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58"/>
            <p:cNvGrpSpPr/>
            <p:nvPr/>
          </p:nvGrpSpPr>
          <p:grpSpPr>
            <a:xfrm>
              <a:off x="3779245" y="1375768"/>
              <a:ext cx="323490" cy="286978"/>
              <a:chOff x="3847850" y="1889150"/>
              <a:chExt cx="164100" cy="145600"/>
            </a:xfrm>
          </p:grpSpPr>
          <p:sp>
            <p:nvSpPr>
              <p:cNvPr id="4338" name="Google Shape;4338;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58"/>
            <p:cNvGrpSpPr/>
            <p:nvPr/>
          </p:nvGrpSpPr>
          <p:grpSpPr>
            <a:xfrm>
              <a:off x="3351965" y="1330435"/>
              <a:ext cx="295449" cy="285401"/>
              <a:chOff x="3631100" y="1866150"/>
              <a:chExt cx="149875" cy="144800"/>
            </a:xfrm>
          </p:grpSpPr>
          <p:sp>
            <p:nvSpPr>
              <p:cNvPr id="4341" name="Google Shape;4341;p5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3" name="Google Shape;4343;p58"/>
            <p:cNvGrpSpPr/>
            <p:nvPr/>
          </p:nvGrpSpPr>
          <p:grpSpPr>
            <a:xfrm>
              <a:off x="3548208" y="1560352"/>
              <a:ext cx="294808" cy="286830"/>
              <a:chOff x="3730650" y="1982800"/>
              <a:chExt cx="149550" cy="145525"/>
            </a:xfrm>
          </p:grpSpPr>
          <p:sp>
            <p:nvSpPr>
              <p:cNvPr id="4344" name="Google Shape;4344;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46" name="Google Shape;4346;p58"/>
          <p:cNvGrpSpPr/>
          <p:nvPr/>
        </p:nvGrpSpPr>
        <p:grpSpPr>
          <a:xfrm>
            <a:off x="7624517" y="971307"/>
            <a:ext cx="804565" cy="677795"/>
            <a:chOff x="7636443" y="1204988"/>
            <a:chExt cx="804565" cy="677795"/>
          </a:xfrm>
        </p:grpSpPr>
        <p:grpSp>
          <p:nvGrpSpPr>
            <p:cNvPr id="4347" name="Google Shape;4347;p58"/>
            <p:cNvGrpSpPr/>
            <p:nvPr/>
          </p:nvGrpSpPr>
          <p:grpSpPr>
            <a:xfrm>
              <a:off x="7636443" y="1509705"/>
              <a:ext cx="804565" cy="373078"/>
              <a:chOff x="7636443" y="1509705"/>
              <a:chExt cx="804565" cy="373078"/>
            </a:xfrm>
          </p:grpSpPr>
          <p:sp>
            <p:nvSpPr>
              <p:cNvPr id="4348" name="Google Shape;4348;p5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58"/>
            <p:cNvGrpSpPr/>
            <p:nvPr/>
          </p:nvGrpSpPr>
          <p:grpSpPr>
            <a:xfrm>
              <a:off x="7636443" y="1408133"/>
              <a:ext cx="804565" cy="373078"/>
              <a:chOff x="7636443" y="1408133"/>
              <a:chExt cx="804565" cy="373078"/>
            </a:xfrm>
          </p:grpSpPr>
          <p:sp>
            <p:nvSpPr>
              <p:cNvPr id="4351" name="Google Shape;4351;p5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3" name="Google Shape;4353;p58"/>
            <p:cNvGrpSpPr/>
            <p:nvPr/>
          </p:nvGrpSpPr>
          <p:grpSpPr>
            <a:xfrm>
              <a:off x="7636443" y="1306560"/>
              <a:ext cx="804565" cy="373078"/>
              <a:chOff x="7636443" y="1306560"/>
              <a:chExt cx="804565" cy="373078"/>
            </a:xfrm>
          </p:grpSpPr>
          <p:sp>
            <p:nvSpPr>
              <p:cNvPr id="4354" name="Google Shape;4354;p5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58"/>
            <p:cNvGrpSpPr/>
            <p:nvPr/>
          </p:nvGrpSpPr>
          <p:grpSpPr>
            <a:xfrm>
              <a:off x="7636443" y="1204988"/>
              <a:ext cx="804565" cy="373078"/>
              <a:chOff x="7636443" y="1204988"/>
              <a:chExt cx="804565" cy="373078"/>
            </a:xfrm>
          </p:grpSpPr>
          <p:sp>
            <p:nvSpPr>
              <p:cNvPr id="4357" name="Google Shape;4357;p5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59" name="Google Shape;4359;p58"/>
          <p:cNvGrpSpPr/>
          <p:nvPr/>
        </p:nvGrpSpPr>
        <p:grpSpPr>
          <a:xfrm>
            <a:off x="4963363" y="1878721"/>
            <a:ext cx="661339" cy="661188"/>
            <a:chOff x="3990000" y="975400"/>
            <a:chExt cx="3934200" cy="3933300"/>
          </a:xfrm>
        </p:grpSpPr>
        <p:sp>
          <p:nvSpPr>
            <p:cNvPr id="4360" name="Google Shape;4360;p5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4" name="Google Shape;4364;p58"/>
          <p:cNvGrpSpPr/>
          <p:nvPr/>
        </p:nvGrpSpPr>
        <p:grpSpPr>
          <a:xfrm>
            <a:off x="6607011" y="1857359"/>
            <a:ext cx="868881" cy="684241"/>
            <a:chOff x="6598259" y="2078634"/>
            <a:chExt cx="868881" cy="684241"/>
          </a:xfrm>
        </p:grpSpPr>
        <p:sp>
          <p:nvSpPr>
            <p:cNvPr id="4365" name="Google Shape;4365;p5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1" name="Google Shape;4371;p58"/>
            <p:cNvGrpSpPr/>
            <p:nvPr/>
          </p:nvGrpSpPr>
          <p:grpSpPr>
            <a:xfrm>
              <a:off x="6808175" y="2078634"/>
              <a:ext cx="452229" cy="684241"/>
              <a:chOff x="6808175" y="2078634"/>
              <a:chExt cx="452229" cy="684241"/>
            </a:xfrm>
          </p:grpSpPr>
          <p:sp>
            <p:nvSpPr>
              <p:cNvPr id="4372" name="Google Shape;4372;p5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8" name="Google Shape;4378;p58"/>
              <p:cNvGrpSpPr/>
              <p:nvPr/>
            </p:nvGrpSpPr>
            <p:grpSpPr>
              <a:xfrm>
                <a:off x="6821586" y="2078634"/>
                <a:ext cx="426871" cy="684241"/>
                <a:chOff x="6821586" y="2078634"/>
                <a:chExt cx="426871" cy="684241"/>
              </a:xfrm>
            </p:grpSpPr>
            <p:grpSp>
              <p:nvGrpSpPr>
                <p:cNvPr id="4379" name="Google Shape;4379;p58"/>
                <p:cNvGrpSpPr/>
                <p:nvPr/>
              </p:nvGrpSpPr>
              <p:grpSpPr>
                <a:xfrm>
                  <a:off x="6821586" y="2078634"/>
                  <a:ext cx="426871" cy="684241"/>
                  <a:chOff x="6821586" y="2078634"/>
                  <a:chExt cx="426871" cy="684241"/>
                </a:xfrm>
              </p:grpSpPr>
              <p:sp>
                <p:nvSpPr>
                  <p:cNvPr id="4380" name="Google Shape;4380;p5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9" name="Google Shape;4399;p5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05" name="Google Shape;4405;p58"/>
          <p:cNvGrpSpPr/>
          <p:nvPr/>
        </p:nvGrpSpPr>
        <p:grpSpPr>
          <a:xfrm>
            <a:off x="716994" y="3531369"/>
            <a:ext cx="1340789" cy="640830"/>
            <a:chOff x="238125" y="1151100"/>
            <a:chExt cx="7139450" cy="3412300"/>
          </a:xfrm>
        </p:grpSpPr>
        <p:sp>
          <p:nvSpPr>
            <p:cNvPr id="4406" name="Google Shape;4406;p5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58"/>
          <p:cNvGrpSpPr/>
          <p:nvPr/>
        </p:nvGrpSpPr>
        <p:grpSpPr>
          <a:xfrm>
            <a:off x="5584217" y="2734650"/>
            <a:ext cx="985357" cy="585764"/>
            <a:chOff x="5145061" y="2881789"/>
            <a:chExt cx="1107641" cy="658458"/>
          </a:xfrm>
        </p:grpSpPr>
        <p:grpSp>
          <p:nvGrpSpPr>
            <p:cNvPr id="4419" name="Google Shape;4419;p58"/>
            <p:cNvGrpSpPr/>
            <p:nvPr/>
          </p:nvGrpSpPr>
          <p:grpSpPr>
            <a:xfrm>
              <a:off x="5722989" y="3244587"/>
              <a:ext cx="529713" cy="295659"/>
              <a:chOff x="5722989" y="3244587"/>
              <a:chExt cx="529713" cy="295659"/>
            </a:xfrm>
          </p:grpSpPr>
          <p:sp>
            <p:nvSpPr>
              <p:cNvPr id="4420" name="Google Shape;4420;p5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421" name="Google Shape;4421;p5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422" name="Google Shape;4422;p58"/>
            <p:cNvGrpSpPr/>
            <p:nvPr/>
          </p:nvGrpSpPr>
          <p:grpSpPr>
            <a:xfrm>
              <a:off x="5145061" y="3244587"/>
              <a:ext cx="536807" cy="295659"/>
              <a:chOff x="5145061" y="3244587"/>
              <a:chExt cx="536807" cy="295659"/>
            </a:xfrm>
          </p:grpSpPr>
          <p:sp>
            <p:nvSpPr>
              <p:cNvPr id="4423" name="Google Shape;4423;p5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424" name="Google Shape;4424;p5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425" name="Google Shape;4425;p58"/>
            <p:cNvGrpSpPr/>
            <p:nvPr/>
          </p:nvGrpSpPr>
          <p:grpSpPr>
            <a:xfrm>
              <a:off x="5341327" y="2898245"/>
              <a:ext cx="532309" cy="614891"/>
              <a:chOff x="5341327" y="2898245"/>
              <a:chExt cx="532309" cy="614891"/>
            </a:xfrm>
          </p:grpSpPr>
          <p:sp>
            <p:nvSpPr>
              <p:cNvPr id="4426" name="Google Shape;4426;p5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427" name="Google Shape;4427;p5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428" name="Google Shape;4428;p58"/>
            <p:cNvGrpSpPr/>
            <p:nvPr/>
          </p:nvGrpSpPr>
          <p:grpSpPr>
            <a:xfrm>
              <a:off x="5532290" y="2881789"/>
              <a:ext cx="620516" cy="305456"/>
              <a:chOff x="5532290" y="2881789"/>
              <a:chExt cx="620516" cy="305456"/>
            </a:xfrm>
          </p:grpSpPr>
          <p:sp>
            <p:nvSpPr>
              <p:cNvPr id="4429" name="Google Shape;4429;p5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430" name="Google Shape;4430;p5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431" name="Google Shape;4431;p58"/>
          <p:cNvGrpSpPr/>
          <p:nvPr/>
        </p:nvGrpSpPr>
        <p:grpSpPr>
          <a:xfrm>
            <a:off x="8163140" y="3526708"/>
            <a:ext cx="269068" cy="645491"/>
            <a:chOff x="7026852" y="3311869"/>
            <a:chExt cx="434331" cy="1041954"/>
          </a:xfrm>
        </p:grpSpPr>
        <p:sp>
          <p:nvSpPr>
            <p:cNvPr id="4432" name="Google Shape;4432;p5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5" name="Google Shape;4435;p58"/>
          <p:cNvGrpSpPr/>
          <p:nvPr/>
        </p:nvGrpSpPr>
        <p:grpSpPr>
          <a:xfrm>
            <a:off x="6179721" y="3565945"/>
            <a:ext cx="293882" cy="293836"/>
            <a:chOff x="4873519" y="3311869"/>
            <a:chExt cx="499374" cy="499296"/>
          </a:xfrm>
        </p:grpSpPr>
        <p:sp>
          <p:nvSpPr>
            <p:cNvPr id="4436" name="Google Shape;4436;p5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8" name="Google Shape;4438;p58"/>
          <p:cNvGrpSpPr/>
          <p:nvPr/>
        </p:nvGrpSpPr>
        <p:grpSpPr>
          <a:xfrm>
            <a:off x="6179721" y="3878317"/>
            <a:ext cx="293882" cy="293882"/>
            <a:chOff x="4873519" y="3875839"/>
            <a:chExt cx="499374" cy="499374"/>
          </a:xfrm>
        </p:grpSpPr>
        <p:sp>
          <p:nvSpPr>
            <p:cNvPr id="4439" name="Google Shape;4439;p5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1" name="Google Shape;4441;p58"/>
          <p:cNvGrpSpPr/>
          <p:nvPr/>
        </p:nvGrpSpPr>
        <p:grpSpPr>
          <a:xfrm>
            <a:off x="2410248" y="1850269"/>
            <a:ext cx="698104" cy="698208"/>
            <a:chOff x="2565073" y="2075876"/>
            <a:chExt cx="672482" cy="672518"/>
          </a:xfrm>
        </p:grpSpPr>
        <p:sp>
          <p:nvSpPr>
            <p:cNvPr id="4442" name="Google Shape;4442;p5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58"/>
          <p:cNvGrpSpPr/>
          <p:nvPr/>
        </p:nvGrpSpPr>
        <p:grpSpPr>
          <a:xfrm>
            <a:off x="5633660" y="3534870"/>
            <a:ext cx="438354" cy="637329"/>
            <a:chOff x="1697726" y="3244179"/>
            <a:chExt cx="788124" cy="1146069"/>
          </a:xfrm>
        </p:grpSpPr>
        <p:sp>
          <p:nvSpPr>
            <p:cNvPr id="4449" name="Google Shape;4449;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1" name="Google Shape;4451;p5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2" name="Google Shape;4452;p58"/>
          <p:cNvGrpSpPr/>
          <p:nvPr/>
        </p:nvGrpSpPr>
        <p:grpSpPr>
          <a:xfrm>
            <a:off x="7634874" y="1863232"/>
            <a:ext cx="799565" cy="670282"/>
            <a:chOff x="7617850" y="2063282"/>
            <a:chExt cx="799565" cy="670282"/>
          </a:xfrm>
        </p:grpSpPr>
        <p:cxnSp>
          <p:nvCxnSpPr>
            <p:cNvPr id="4453" name="Google Shape;4453;p5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54" name="Google Shape;4454;p5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55" name="Google Shape;4455;p5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56" name="Google Shape;4456;p5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57" name="Google Shape;4457;p5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458" name="Google Shape;4458;p5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459" name="Google Shape;4459;p58"/>
            <p:cNvGrpSpPr/>
            <p:nvPr/>
          </p:nvGrpSpPr>
          <p:grpSpPr>
            <a:xfrm>
              <a:off x="7734309" y="2063282"/>
              <a:ext cx="570957" cy="620095"/>
              <a:chOff x="7734309" y="2063282"/>
              <a:chExt cx="570957" cy="620095"/>
            </a:xfrm>
          </p:grpSpPr>
          <p:grpSp>
            <p:nvGrpSpPr>
              <p:cNvPr id="4460" name="Google Shape;4460;p58"/>
              <p:cNvGrpSpPr/>
              <p:nvPr/>
            </p:nvGrpSpPr>
            <p:grpSpPr>
              <a:xfrm>
                <a:off x="8031573" y="2063282"/>
                <a:ext cx="273693" cy="620095"/>
                <a:chOff x="8031573" y="2063282"/>
                <a:chExt cx="273693" cy="620095"/>
              </a:xfrm>
            </p:grpSpPr>
            <p:sp>
              <p:nvSpPr>
                <p:cNvPr id="4461" name="Google Shape;4461;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5" name="Google Shape;4465;p58"/>
              <p:cNvGrpSpPr/>
              <p:nvPr/>
            </p:nvGrpSpPr>
            <p:grpSpPr>
              <a:xfrm flipH="1">
                <a:off x="7734309" y="2063282"/>
                <a:ext cx="273693" cy="620095"/>
                <a:chOff x="8031573" y="2063282"/>
                <a:chExt cx="273693" cy="620095"/>
              </a:xfrm>
            </p:grpSpPr>
            <p:sp>
              <p:nvSpPr>
                <p:cNvPr id="4466" name="Google Shape;4466;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470" name="Google Shape;4470;p5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2" name="Google Shape;4472;p58"/>
          <p:cNvGrpSpPr/>
          <p:nvPr/>
        </p:nvGrpSpPr>
        <p:grpSpPr>
          <a:xfrm>
            <a:off x="7821480" y="2716716"/>
            <a:ext cx="602567" cy="601884"/>
            <a:chOff x="1186975" y="238125"/>
            <a:chExt cx="5244275" cy="5238325"/>
          </a:xfrm>
        </p:grpSpPr>
        <p:sp>
          <p:nvSpPr>
            <p:cNvPr id="4473" name="Google Shape;4473;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58"/>
          <p:cNvGrpSpPr/>
          <p:nvPr/>
        </p:nvGrpSpPr>
        <p:grpSpPr>
          <a:xfrm>
            <a:off x="3264218" y="1856199"/>
            <a:ext cx="651848" cy="687338"/>
            <a:chOff x="3400515" y="2056248"/>
            <a:chExt cx="698134" cy="735987"/>
          </a:xfrm>
        </p:grpSpPr>
        <p:grpSp>
          <p:nvGrpSpPr>
            <p:cNvPr id="4478" name="Google Shape;4478;p58"/>
            <p:cNvGrpSpPr/>
            <p:nvPr/>
          </p:nvGrpSpPr>
          <p:grpSpPr>
            <a:xfrm>
              <a:off x="3400515" y="2283913"/>
              <a:ext cx="312919" cy="219900"/>
              <a:chOff x="3400515" y="2283913"/>
              <a:chExt cx="312919" cy="219900"/>
            </a:xfrm>
          </p:grpSpPr>
          <p:sp>
            <p:nvSpPr>
              <p:cNvPr id="4479" name="Google Shape;4479;p5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80" name="Google Shape;4480;p5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481" name="Google Shape;4481;p58"/>
            <p:cNvGrpSpPr/>
            <p:nvPr/>
          </p:nvGrpSpPr>
          <p:grpSpPr>
            <a:xfrm>
              <a:off x="3547823" y="2461089"/>
              <a:ext cx="219900" cy="331146"/>
              <a:chOff x="3547823" y="2461089"/>
              <a:chExt cx="219900" cy="331146"/>
            </a:xfrm>
          </p:grpSpPr>
          <p:sp>
            <p:nvSpPr>
              <p:cNvPr id="4482" name="Google Shape;4482;p5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83" name="Google Shape;4483;p5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484" name="Google Shape;4484;p58"/>
            <p:cNvGrpSpPr/>
            <p:nvPr/>
          </p:nvGrpSpPr>
          <p:grpSpPr>
            <a:xfrm>
              <a:off x="3734138" y="2461089"/>
              <a:ext cx="219900" cy="331146"/>
              <a:chOff x="3734138" y="2461089"/>
              <a:chExt cx="219900" cy="331146"/>
            </a:xfrm>
          </p:grpSpPr>
          <p:sp>
            <p:nvSpPr>
              <p:cNvPr id="4485" name="Google Shape;4485;p5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86" name="Google Shape;4486;p5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487" name="Google Shape;4487;p58"/>
            <p:cNvGrpSpPr/>
            <p:nvPr/>
          </p:nvGrpSpPr>
          <p:grpSpPr>
            <a:xfrm>
              <a:off x="3787560" y="2281742"/>
              <a:ext cx="311089" cy="219900"/>
              <a:chOff x="3787560" y="2281742"/>
              <a:chExt cx="311089" cy="219900"/>
            </a:xfrm>
          </p:grpSpPr>
          <p:sp>
            <p:nvSpPr>
              <p:cNvPr id="4488" name="Google Shape;4488;p5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89" name="Google Shape;4489;p5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490" name="Google Shape;4490;p58"/>
            <p:cNvGrpSpPr/>
            <p:nvPr/>
          </p:nvGrpSpPr>
          <p:grpSpPr>
            <a:xfrm>
              <a:off x="3637290" y="2056248"/>
              <a:ext cx="219900" cy="330736"/>
              <a:chOff x="3637290" y="2056248"/>
              <a:chExt cx="219900" cy="330736"/>
            </a:xfrm>
          </p:grpSpPr>
          <p:sp>
            <p:nvSpPr>
              <p:cNvPr id="4491" name="Google Shape;4491;p5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492" name="Google Shape;4492;p5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93" name="Google Shape;4493;p58"/>
          <p:cNvGrpSpPr/>
          <p:nvPr/>
        </p:nvGrpSpPr>
        <p:grpSpPr>
          <a:xfrm>
            <a:off x="2555923" y="2726206"/>
            <a:ext cx="1268144" cy="592394"/>
            <a:chOff x="238125" y="1188750"/>
            <a:chExt cx="7140450" cy="3335550"/>
          </a:xfrm>
        </p:grpSpPr>
        <p:sp>
          <p:nvSpPr>
            <p:cNvPr id="4494" name="Google Shape;4494;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9" name="Google Shape;4499;p58"/>
          <p:cNvGrpSpPr/>
          <p:nvPr/>
        </p:nvGrpSpPr>
        <p:grpSpPr>
          <a:xfrm>
            <a:off x="6663824" y="2728360"/>
            <a:ext cx="1053944" cy="590147"/>
            <a:chOff x="238125" y="1335475"/>
            <a:chExt cx="5418735" cy="3034175"/>
          </a:xfrm>
        </p:grpSpPr>
        <p:sp>
          <p:nvSpPr>
            <p:cNvPr id="4500" name="Google Shape;4500;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58"/>
          <p:cNvGrpSpPr/>
          <p:nvPr/>
        </p:nvGrpSpPr>
        <p:grpSpPr>
          <a:xfrm>
            <a:off x="4094633" y="3533260"/>
            <a:ext cx="1268207" cy="638939"/>
            <a:chOff x="3967651" y="3645904"/>
            <a:chExt cx="1479304" cy="745292"/>
          </a:xfrm>
        </p:grpSpPr>
        <p:grpSp>
          <p:nvGrpSpPr>
            <p:cNvPr id="4504" name="Google Shape;4504;p58"/>
            <p:cNvGrpSpPr/>
            <p:nvPr/>
          </p:nvGrpSpPr>
          <p:grpSpPr>
            <a:xfrm>
              <a:off x="3967651" y="4009026"/>
              <a:ext cx="1479304" cy="382170"/>
              <a:chOff x="3967651" y="4009026"/>
              <a:chExt cx="1479304" cy="382170"/>
            </a:xfrm>
          </p:grpSpPr>
          <p:grpSp>
            <p:nvGrpSpPr>
              <p:cNvPr id="4505" name="Google Shape;4505;p58"/>
              <p:cNvGrpSpPr/>
              <p:nvPr/>
            </p:nvGrpSpPr>
            <p:grpSpPr>
              <a:xfrm>
                <a:off x="4892216" y="4195630"/>
                <a:ext cx="554739" cy="195566"/>
                <a:chOff x="3604375" y="4892160"/>
                <a:chExt cx="1651500" cy="582215"/>
              </a:xfrm>
            </p:grpSpPr>
            <p:sp>
              <p:nvSpPr>
                <p:cNvPr id="4506" name="Google Shape;4506;p5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8" name="Google Shape;4508;p58"/>
              <p:cNvGrpSpPr/>
              <p:nvPr/>
            </p:nvGrpSpPr>
            <p:grpSpPr>
              <a:xfrm>
                <a:off x="3967651" y="4146303"/>
                <a:ext cx="579402" cy="244893"/>
                <a:chOff x="851875" y="4745310"/>
                <a:chExt cx="1724925" cy="729065"/>
              </a:xfrm>
            </p:grpSpPr>
            <p:sp>
              <p:nvSpPr>
                <p:cNvPr id="4509" name="Google Shape;4509;p5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1" name="Google Shape;4511;p58"/>
              <p:cNvGrpSpPr/>
              <p:nvPr/>
            </p:nvGrpSpPr>
            <p:grpSpPr>
              <a:xfrm>
                <a:off x="4460753" y="4009026"/>
                <a:ext cx="493110" cy="382170"/>
                <a:chOff x="2319875" y="4336625"/>
                <a:chExt cx="1468025" cy="1137750"/>
              </a:xfrm>
            </p:grpSpPr>
            <p:sp>
              <p:nvSpPr>
                <p:cNvPr id="4512" name="Google Shape;4512;p5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4" name="Google Shape;4514;p58"/>
            <p:cNvGrpSpPr/>
            <p:nvPr/>
          </p:nvGrpSpPr>
          <p:grpSpPr>
            <a:xfrm>
              <a:off x="4479443" y="3645904"/>
              <a:ext cx="455965" cy="388789"/>
              <a:chOff x="2957425" y="238100"/>
              <a:chExt cx="1910200" cy="1628775"/>
            </a:xfrm>
          </p:grpSpPr>
          <p:sp>
            <p:nvSpPr>
              <p:cNvPr id="4515" name="Google Shape;4515;p5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5" name="Google Shape;4525;p58"/>
          <p:cNvGrpSpPr/>
          <p:nvPr/>
        </p:nvGrpSpPr>
        <p:grpSpPr>
          <a:xfrm>
            <a:off x="2480746" y="3534460"/>
            <a:ext cx="1243128" cy="637739"/>
            <a:chOff x="2496310" y="3693351"/>
            <a:chExt cx="1342906" cy="688926"/>
          </a:xfrm>
        </p:grpSpPr>
        <p:grpSp>
          <p:nvGrpSpPr>
            <p:cNvPr id="4526" name="Google Shape;4526;p58"/>
            <p:cNvGrpSpPr/>
            <p:nvPr/>
          </p:nvGrpSpPr>
          <p:grpSpPr>
            <a:xfrm>
              <a:off x="2496310" y="3693351"/>
              <a:ext cx="1342906" cy="688875"/>
              <a:chOff x="2496310" y="3693351"/>
              <a:chExt cx="1342906" cy="688875"/>
            </a:xfrm>
          </p:grpSpPr>
          <p:sp>
            <p:nvSpPr>
              <p:cNvPr id="4527" name="Google Shape;4527;p5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33" name="Google Shape;4533;p58"/>
              <p:cNvCxnSpPr>
                <a:stCxn id="4531"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534" name="Google Shape;4534;p58"/>
              <p:cNvCxnSpPr>
                <a:stCxn id="4528"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535" name="Google Shape;4535;p58"/>
              <p:cNvCxnSpPr>
                <a:stCxn id="4529"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536" name="Google Shape;4536;p58"/>
              <p:cNvCxnSpPr>
                <a:stCxn id="4532"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537" name="Google Shape;4537;p58"/>
              <p:cNvCxnSpPr>
                <a:stCxn id="4530"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538" name="Google Shape;4538;p58"/>
            <p:cNvGrpSpPr/>
            <p:nvPr/>
          </p:nvGrpSpPr>
          <p:grpSpPr>
            <a:xfrm>
              <a:off x="2675275" y="3930557"/>
              <a:ext cx="1003306" cy="451719"/>
              <a:chOff x="2675275" y="4174282"/>
              <a:chExt cx="1003306" cy="451719"/>
            </a:xfrm>
          </p:grpSpPr>
          <p:sp>
            <p:nvSpPr>
              <p:cNvPr id="4539" name="Google Shape;4539;p5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2" name="Google Shape;4542;p58"/>
          <p:cNvGrpSpPr/>
          <p:nvPr/>
        </p:nvGrpSpPr>
        <p:grpSpPr>
          <a:xfrm>
            <a:off x="1654417" y="971307"/>
            <a:ext cx="574511" cy="874709"/>
            <a:chOff x="1715404" y="1112080"/>
            <a:chExt cx="642270" cy="977984"/>
          </a:xfrm>
        </p:grpSpPr>
        <p:grpSp>
          <p:nvGrpSpPr>
            <p:cNvPr id="4543" name="Google Shape;4543;p58"/>
            <p:cNvGrpSpPr/>
            <p:nvPr/>
          </p:nvGrpSpPr>
          <p:grpSpPr>
            <a:xfrm>
              <a:off x="1715404" y="1112080"/>
              <a:ext cx="642270" cy="977984"/>
              <a:chOff x="1715404" y="1112080"/>
              <a:chExt cx="642270" cy="977984"/>
            </a:xfrm>
          </p:grpSpPr>
          <p:sp>
            <p:nvSpPr>
              <p:cNvPr id="4544" name="Google Shape;4544;p5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6" name="Google Shape;4546;p58"/>
            <p:cNvGrpSpPr/>
            <p:nvPr/>
          </p:nvGrpSpPr>
          <p:grpSpPr>
            <a:xfrm>
              <a:off x="1768927" y="1165603"/>
              <a:ext cx="535225" cy="851367"/>
              <a:chOff x="1768927" y="1165603"/>
              <a:chExt cx="535225" cy="851367"/>
            </a:xfrm>
          </p:grpSpPr>
          <p:sp>
            <p:nvSpPr>
              <p:cNvPr id="4547" name="Google Shape;4547;p5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9" name="Google Shape;4549;p58"/>
            <p:cNvGrpSpPr/>
            <p:nvPr/>
          </p:nvGrpSpPr>
          <p:grpSpPr>
            <a:xfrm>
              <a:off x="1822449" y="1219125"/>
              <a:ext cx="428180" cy="718859"/>
              <a:chOff x="1822449" y="1219125"/>
              <a:chExt cx="428180" cy="718859"/>
            </a:xfrm>
          </p:grpSpPr>
          <p:sp>
            <p:nvSpPr>
              <p:cNvPr id="4550" name="Google Shape;4550;p5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2" name="Google Shape;4552;p58"/>
            <p:cNvGrpSpPr/>
            <p:nvPr/>
          </p:nvGrpSpPr>
          <p:grpSpPr>
            <a:xfrm>
              <a:off x="1875972" y="1272648"/>
              <a:ext cx="321135" cy="586939"/>
              <a:chOff x="1875972" y="1272648"/>
              <a:chExt cx="321135" cy="586939"/>
            </a:xfrm>
          </p:grpSpPr>
          <p:sp>
            <p:nvSpPr>
              <p:cNvPr id="4553" name="Google Shape;4553;p5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5" name="Google Shape;4555;p58"/>
          <p:cNvGrpSpPr/>
          <p:nvPr/>
        </p:nvGrpSpPr>
        <p:grpSpPr>
          <a:xfrm>
            <a:off x="7761578" y="3528028"/>
            <a:ext cx="293855" cy="644170"/>
            <a:chOff x="241025" y="3151575"/>
            <a:chExt cx="293855" cy="644170"/>
          </a:xfrm>
        </p:grpSpPr>
        <p:sp>
          <p:nvSpPr>
            <p:cNvPr id="4556" name="Google Shape;4556;p5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58"/>
          <p:cNvGrpSpPr/>
          <p:nvPr/>
        </p:nvGrpSpPr>
        <p:grpSpPr>
          <a:xfrm>
            <a:off x="709562" y="2728028"/>
            <a:ext cx="1779649" cy="591620"/>
            <a:chOff x="246070" y="1983375"/>
            <a:chExt cx="1855347" cy="616849"/>
          </a:xfrm>
        </p:grpSpPr>
        <p:sp>
          <p:nvSpPr>
            <p:cNvPr id="4559" name="Google Shape;4559;p5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8" name="Google Shape;4568;p58"/>
          <p:cNvGrpSpPr/>
          <p:nvPr/>
        </p:nvGrpSpPr>
        <p:grpSpPr>
          <a:xfrm>
            <a:off x="2320428" y="971307"/>
            <a:ext cx="711055" cy="745993"/>
            <a:chOff x="2496269" y="1171698"/>
            <a:chExt cx="761953" cy="799392"/>
          </a:xfrm>
        </p:grpSpPr>
        <p:grpSp>
          <p:nvGrpSpPr>
            <p:cNvPr id="4569" name="Google Shape;4569;p58"/>
            <p:cNvGrpSpPr/>
            <p:nvPr/>
          </p:nvGrpSpPr>
          <p:grpSpPr>
            <a:xfrm>
              <a:off x="2496269" y="1171698"/>
              <a:ext cx="761953" cy="723022"/>
              <a:chOff x="2496269" y="1171698"/>
              <a:chExt cx="761953" cy="723022"/>
            </a:xfrm>
          </p:grpSpPr>
          <p:sp>
            <p:nvSpPr>
              <p:cNvPr id="4570" name="Google Shape;4570;p5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2" name="Google Shape;4572;p58"/>
              <p:cNvGrpSpPr/>
              <p:nvPr/>
            </p:nvGrpSpPr>
            <p:grpSpPr>
              <a:xfrm>
                <a:off x="2496269" y="1171698"/>
                <a:ext cx="761953" cy="723022"/>
                <a:chOff x="2496269" y="1120652"/>
                <a:chExt cx="761953" cy="723022"/>
              </a:xfrm>
            </p:grpSpPr>
            <p:grpSp>
              <p:nvGrpSpPr>
                <p:cNvPr id="4573" name="Google Shape;4573;p58"/>
                <p:cNvGrpSpPr/>
                <p:nvPr/>
              </p:nvGrpSpPr>
              <p:grpSpPr>
                <a:xfrm>
                  <a:off x="2496269" y="1120652"/>
                  <a:ext cx="761953" cy="723022"/>
                  <a:chOff x="2496269" y="1120652"/>
                  <a:chExt cx="761953" cy="723022"/>
                </a:xfrm>
              </p:grpSpPr>
              <p:grpSp>
                <p:nvGrpSpPr>
                  <p:cNvPr id="4574" name="Google Shape;4574;p58"/>
                  <p:cNvGrpSpPr/>
                  <p:nvPr/>
                </p:nvGrpSpPr>
                <p:grpSpPr>
                  <a:xfrm>
                    <a:off x="2496269" y="1304589"/>
                    <a:ext cx="407089" cy="305057"/>
                    <a:chOff x="2496269" y="1304589"/>
                    <a:chExt cx="407089" cy="305057"/>
                  </a:xfrm>
                </p:grpSpPr>
                <p:sp>
                  <p:nvSpPr>
                    <p:cNvPr id="4575" name="Google Shape;4575;p5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58"/>
                  <p:cNvGrpSpPr/>
                  <p:nvPr/>
                </p:nvGrpSpPr>
                <p:grpSpPr>
                  <a:xfrm>
                    <a:off x="2586468" y="1493376"/>
                    <a:ext cx="358850" cy="349656"/>
                    <a:chOff x="2586468" y="1493376"/>
                    <a:chExt cx="358850" cy="349656"/>
                  </a:xfrm>
                </p:grpSpPr>
                <p:sp>
                  <p:nvSpPr>
                    <p:cNvPr id="4578" name="Google Shape;4578;p5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58"/>
                  <p:cNvGrpSpPr/>
                  <p:nvPr/>
                </p:nvGrpSpPr>
                <p:grpSpPr>
                  <a:xfrm>
                    <a:off x="2807939" y="1494024"/>
                    <a:ext cx="358857" cy="349650"/>
                    <a:chOff x="2807939" y="1494024"/>
                    <a:chExt cx="358857" cy="349650"/>
                  </a:xfrm>
                </p:grpSpPr>
                <p:sp>
                  <p:nvSpPr>
                    <p:cNvPr id="4581" name="Google Shape;4581;p5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58"/>
                  <p:cNvGrpSpPr/>
                  <p:nvPr/>
                </p:nvGrpSpPr>
                <p:grpSpPr>
                  <a:xfrm>
                    <a:off x="2851133" y="1305635"/>
                    <a:ext cx="407089" cy="305057"/>
                    <a:chOff x="2851133" y="1305635"/>
                    <a:chExt cx="407089" cy="305057"/>
                  </a:xfrm>
                </p:grpSpPr>
                <p:sp>
                  <p:nvSpPr>
                    <p:cNvPr id="4584" name="Google Shape;4584;p5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6" name="Google Shape;4586;p58"/>
                  <p:cNvGrpSpPr/>
                  <p:nvPr/>
                </p:nvGrpSpPr>
                <p:grpSpPr>
                  <a:xfrm>
                    <a:off x="2727495" y="1120652"/>
                    <a:ext cx="300271" cy="396358"/>
                    <a:chOff x="2727495" y="1120652"/>
                    <a:chExt cx="300271" cy="396358"/>
                  </a:xfrm>
                </p:grpSpPr>
                <p:sp>
                  <p:nvSpPr>
                    <p:cNvPr id="4587" name="Google Shape;4587;p5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89" name="Google Shape;4589;p58"/>
                <p:cNvGrpSpPr/>
                <p:nvPr/>
              </p:nvGrpSpPr>
              <p:grpSpPr>
                <a:xfrm>
                  <a:off x="2722305" y="1350460"/>
                  <a:ext cx="308357" cy="308344"/>
                  <a:chOff x="2722305" y="1350460"/>
                  <a:chExt cx="308357" cy="308344"/>
                </a:xfrm>
              </p:grpSpPr>
              <p:sp>
                <p:nvSpPr>
                  <p:cNvPr id="4590" name="Google Shape;4590;p5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1" name="Google Shape;4591;p58"/>
                  <p:cNvGrpSpPr/>
                  <p:nvPr/>
                </p:nvGrpSpPr>
                <p:grpSpPr>
                  <a:xfrm>
                    <a:off x="2725064" y="1364529"/>
                    <a:ext cx="297954" cy="280182"/>
                    <a:chOff x="2725064" y="1364529"/>
                    <a:chExt cx="297954" cy="280182"/>
                  </a:xfrm>
                </p:grpSpPr>
                <p:sp>
                  <p:nvSpPr>
                    <p:cNvPr id="4592" name="Google Shape;4592;p5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597" name="Google Shape;4597;p5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2" name="Google Shape;4602;p58"/>
          <p:cNvGrpSpPr/>
          <p:nvPr/>
        </p:nvGrpSpPr>
        <p:grpSpPr>
          <a:xfrm>
            <a:off x="3909129" y="2727412"/>
            <a:ext cx="1569144" cy="591015"/>
            <a:chOff x="3820100" y="3023049"/>
            <a:chExt cx="1303926" cy="491162"/>
          </a:xfrm>
        </p:grpSpPr>
        <p:grpSp>
          <p:nvGrpSpPr>
            <p:cNvPr id="4603" name="Google Shape;4603;p58"/>
            <p:cNvGrpSpPr/>
            <p:nvPr/>
          </p:nvGrpSpPr>
          <p:grpSpPr>
            <a:xfrm>
              <a:off x="3820100" y="3023072"/>
              <a:ext cx="1303926" cy="491139"/>
              <a:chOff x="3820100" y="3023072"/>
              <a:chExt cx="1303926" cy="491139"/>
            </a:xfrm>
          </p:grpSpPr>
          <p:sp>
            <p:nvSpPr>
              <p:cNvPr id="4604" name="Google Shape;4604;p5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58"/>
            <p:cNvGrpSpPr/>
            <p:nvPr/>
          </p:nvGrpSpPr>
          <p:grpSpPr>
            <a:xfrm>
              <a:off x="4132439" y="3023645"/>
              <a:ext cx="393633" cy="177096"/>
              <a:chOff x="4132439" y="3023645"/>
              <a:chExt cx="393633" cy="177096"/>
            </a:xfrm>
          </p:grpSpPr>
          <p:sp>
            <p:nvSpPr>
              <p:cNvPr id="4607" name="Google Shape;4607;p5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9" name="Google Shape;4609;p58"/>
            <p:cNvGrpSpPr/>
            <p:nvPr/>
          </p:nvGrpSpPr>
          <p:grpSpPr>
            <a:xfrm>
              <a:off x="3921811" y="3023049"/>
              <a:ext cx="1002397" cy="388943"/>
              <a:chOff x="3921811" y="3023049"/>
              <a:chExt cx="1002397" cy="388943"/>
            </a:xfrm>
          </p:grpSpPr>
          <p:sp>
            <p:nvSpPr>
              <p:cNvPr id="4610" name="Google Shape;4610;p5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2" name="Google Shape;4612;p58"/>
            <p:cNvGrpSpPr/>
            <p:nvPr/>
          </p:nvGrpSpPr>
          <p:grpSpPr>
            <a:xfrm>
              <a:off x="4023645" y="3023049"/>
              <a:ext cx="683032" cy="286722"/>
              <a:chOff x="4023645" y="3023049"/>
              <a:chExt cx="683032" cy="286722"/>
            </a:xfrm>
          </p:grpSpPr>
          <p:sp>
            <p:nvSpPr>
              <p:cNvPr id="4613" name="Google Shape;4613;p5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5" name="Google Shape;4615;p58"/>
          <p:cNvGrpSpPr/>
          <p:nvPr/>
        </p:nvGrpSpPr>
        <p:grpSpPr>
          <a:xfrm>
            <a:off x="1541251" y="1854258"/>
            <a:ext cx="713522" cy="688025"/>
            <a:chOff x="1706078" y="2092648"/>
            <a:chExt cx="660913" cy="637296"/>
          </a:xfrm>
        </p:grpSpPr>
        <p:sp>
          <p:nvSpPr>
            <p:cNvPr id="4616" name="Google Shape;4616;p5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7" name="Google Shape;4617;p58"/>
            <p:cNvGrpSpPr/>
            <p:nvPr/>
          </p:nvGrpSpPr>
          <p:grpSpPr>
            <a:xfrm>
              <a:off x="1706078" y="2092648"/>
              <a:ext cx="660913" cy="575241"/>
              <a:chOff x="1706078" y="2092648"/>
              <a:chExt cx="660913" cy="575241"/>
            </a:xfrm>
          </p:grpSpPr>
          <p:sp>
            <p:nvSpPr>
              <p:cNvPr id="4618" name="Google Shape;4618;p5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21" name="Google Shape;4621;p58"/>
          <p:cNvGrpSpPr/>
          <p:nvPr/>
        </p:nvGrpSpPr>
        <p:grpSpPr>
          <a:xfrm>
            <a:off x="6303109" y="971806"/>
            <a:ext cx="1317459" cy="684168"/>
            <a:chOff x="238125" y="999450"/>
            <a:chExt cx="7140700" cy="3708225"/>
          </a:xfrm>
        </p:grpSpPr>
        <p:sp>
          <p:nvSpPr>
            <p:cNvPr id="4622" name="Google Shape;4622;p5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4" name="Shape 4634"/>
        <p:cNvGrpSpPr/>
        <p:nvPr/>
      </p:nvGrpSpPr>
      <p:grpSpPr>
        <a:xfrm>
          <a:off x="0" y="0"/>
          <a:ext cx="0" cy="0"/>
          <a:chOff x="0" y="0"/>
          <a:chExt cx="0" cy="0"/>
        </a:xfrm>
      </p:grpSpPr>
      <p:grpSp>
        <p:nvGrpSpPr>
          <p:cNvPr id="4635" name="Google Shape;4635;p59"/>
          <p:cNvGrpSpPr/>
          <p:nvPr/>
        </p:nvGrpSpPr>
        <p:grpSpPr>
          <a:xfrm>
            <a:off x="717027" y="967622"/>
            <a:ext cx="1636117" cy="1526144"/>
            <a:chOff x="729238" y="1179665"/>
            <a:chExt cx="1636117" cy="1526144"/>
          </a:xfrm>
        </p:grpSpPr>
        <p:grpSp>
          <p:nvGrpSpPr>
            <p:cNvPr id="4636" name="Google Shape;4636;p59"/>
            <p:cNvGrpSpPr/>
            <p:nvPr/>
          </p:nvGrpSpPr>
          <p:grpSpPr>
            <a:xfrm>
              <a:off x="729238" y="1179665"/>
              <a:ext cx="80700" cy="1526144"/>
              <a:chOff x="729238" y="1179665"/>
              <a:chExt cx="80700" cy="1526144"/>
            </a:xfrm>
          </p:grpSpPr>
          <p:sp>
            <p:nvSpPr>
              <p:cNvPr id="4637" name="Google Shape;4637;p5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59"/>
            <p:cNvGrpSpPr/>
            <p:nvPr/>
          </p:nvGrpSpPr>
          <p:grpSpPr>
            <a:xfrm>
              <a:off x="903098" y="1179665"/>
              <a:ext cx="80700" cy="1526144"/>
              <a:chOff x="903098" y="1179665"/>
              <a:chExt cx="80700" cy="1526144"/>
            </a:xfrm>
          </p:grpSpPr>
          <p:sp>
            <p:nvSpPr>
              <p:cNvPr id="4648" name="Google Shape;4648;p5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59"/>
            <p:cNvGrpSpPr/>
            <p:nvPr/>
          </p:nvGrpSpPr>
          <p:grpSpPr>
            <a:xfrm>
              <a:off x="1076958" y="1179665"/>
              <a:ext cx="80700" cy="1526144"/>
              <a:chOff x="1076958" y="1179665"/>
              <a:chExt cx="80700" cy="1526144"/>
            </a:xfrm>
          </p:grpSpPr>
          <p:sp>
            <p:nvSpPr>
              <p:cNvPr id="4659" name="Google Shape;4659;p5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59"/>
            <p:cNvGrpSpPr/>
            <p:nvPr/>
          </p:nvGrpSpPr>
          <p:grpSpPr>
            <a:xfrm>
              <a:off x="1247707" y="1179665"/>
              <a:ext cx="80700" cy="1526144"/>
              <a:chOff x="1247707" y="1179665"/>
              <a:chExt cx="80700" cy="1526144"/>
            </a:xfrm>
          </p:grpSpPr>
          <p:sp>
            <p:nvSpPr>
              <p:cNvPr id="4670" name="Google Shape;4670;p5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59"/>
            <p:cNvGrpSpPr/>
            <p:nvPr/>
          </p:nvGrpSpPr>
          <p:grpSpPr>
            <a:xfrm>
              <a:off x="1421567" y="1179665"/>
              <a:ext cx="80700" cy="1526144"/>
              <a:chOff x="1421567" y="1179665"/>
              <a:chExt cx="80700" cy="1526144"/>
            </a:xfrm>
          </p:grpSpPr>
          <p:sp>
            <p:nvSpPr>
              <p:cNvPr id="4681" name="Google Shape;4681;p5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1" name="Google Shape;4691;p59"/>
            <p:cNvGrpSpPr/>
            <p:nvPr/>
          </p:nvGrpSpPr>
          <p:grpSpPr>
            <a:xfrm>
              <a:off x="1592327" y="1179665"/>
              <a:ext cx="80700" cy="1526144"/>
              <a:chOff x="1592327" y="1179665"/>
              <a:chExt cx="80700" cy="1526144"/>
            </a:xfrm>
          </p:grpSpPr>
          <p:sp>
            <p:nvSpPr>
              <p:cNvPr id="4692" name="Google Shape;4692;p5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59"/>
            <p:cNvGrpSpPr/>
            <p:nvPr/>
          </p:nvGrpSpPr>
          <p:grpSpPr>
            <a:xfrm>
              <a:off x="1766187" y="1179665"/>
              <a:ext cx="80700" cy="1526144"/>
              <a:chOff x="1766187" y="1179665"/>
              <a:chExt cx="80700" cy="1526144"/>
            </a:xfrm>
          </p:grpSpPr>
          <p:sp>
            <p:nvSpPr>
              <p:cNvPr id="4703" name="Google Shape;4703;p5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3" name="Google Shape;4713;p59"/>
            <p:cNvGrpSpPr/>
            <p:nvPr/>
          </p:nvGrpSpPr>
          <p:grpSpPr>
            <a:xfrm>
              <a:off x="1936935" y="1179665"/>
              <a:ext cx="80700" cy="1526144"/>
              <a:chOff x="1936935" y="1179665"/>
              <a:chExt cx="80700" cy="1526144"/>
            </a:xfrm>
          </p:grpSpPr>
          <p:sp>
            <p:nvSpPr>
              <p:cNvPr id="4714" name="Google Shape;4714;p5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4" name="Google Shape;4724;p59"/>
            <p:cNvGrpSpPr/>
            <p:nvPr/>
          </p:nvGrpSpPr>
          <p:grpSpPr>
            <a:xfrm>
              <a:off x="2110795" y="1179665"/>
              <a:ext cx="80700" cy="1526144"/>
              <a:chOff x="2110795" y="1179665"/>
              <a:chExt cx="80700" cy="1526144"/>
            </a:xfrm>
          </p:grpSpPr>
          <p:sp>
            <p:nvSpPr>
              <p:cNvPr id="4725" name="Google Shape;4725;p5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59"/>
            <p:cNvGrpSpPr/>
            <p:nvPr/>
          </p:nvGrpSpPr>
          <p:grpSpPr>
            <a:xfrm>
              <a:off x="2284655" y="1179665"/>
              <a:ext cx="80700" cy="1526144"/>
              <a:chOff x="2284655" y="1179665"/>
              <a:chExt cx="80700" cy="1526144"/>
            </a:xfrm>
          </p:grpSpPr>
          <p:sp>
            <p:nvSpPr>
              <p:cNvPr id="4736" name="Google Shape;4736;p5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6" name="Google Shape;4746;p59"/>
          <p:cNvGrpSpPr/>
          <p:nvPr/>
        </p:nvGrpSpPr>
        <p:grpSpPr>
          <a:xfrm>
            <a:off x="2611693" y="986760"/>
            <a:ext cx="1364248" cy="1102133"/>
            <a:chOff x="2623904" y="1198803"/>
            <a:chExt cx="1364248" cy="1102133"/>
          </a:xfrm>
        </p:grpSpPr>
        <p:grpSp>
          <p:nvGrpSpPr>
            <p:cNvPr id="4747" name="Google Shape;4747;p59"/>
            <p:cNvGrpSpPr/>
            <p:nvPr/>
          </p:nvGrpSpPr>
          <p:grpSpPr>
            <a:xfrm>
              <a:off x="2623907" y="1198803"/>
              <a:ext cx="1364245" cy="273000"/>
              <a:chOff x="2623907" y="1198803"/>
              <a:chExt cx="1364245" cy="273000"/>
            </a:xfrm>
          </p:grpSpPr>
          <p:sp>
            <p:nvSpPr>
              <p:cNvPr id="4748" name="Google Shape;4748;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59"/>
            <p:cNvGrpSpPr/>
            <p:nvPr/>
          </p:nvGrpSpPr>
          <p:grpSpPr>
            <a:xfrm>
              <a:off x="2623904" y="1476964"/>
              <a:ext cx="1364245" cy="273000"/>
              <a:chOff x="2623904" y="1476964"/>
              <a:chExt cx="1364245" cy="273000"/>
            </a:xfrm>
          </p:grpSpPr>
          <p:sp>
            <p:nvSpPr>
              <p:cNvPr id="4754" name="Google Shape;4754;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59"/>
            <p:cNvGrpSpPr/>
            <p:nvPr/>
          </p:nvGrpSpPr>
          <p:grpSpPr>
            <a:xfrm>
              <a:off x="2623907" y="1749775"/>
              <a:ext cx="1364245" cy="273000"/>
              <a:chOff x="2623907" y="1749775"/>
              <a:chExt cx="1364245" cy="273000"/>
            </a:xfrm>
          </p:grpSpPr>
          <p:sp>
            <p:nvSpPr>
              <p:cNvPr id="4760" name="Google Shape;4760;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5" name="Google Shape;4765;p59"/>
            <p:cNvGrpSpPr/>
            <p:nvPr/>
          </p:nvGrpSpPr>
          <p:grpSpPr>
            <a:xfrm>
              <a:off x="2623904" y="2027936"/>
              <a:ext cx="1364245" cy="273000"/>
              <a:chOff x="2623904" y="2027936"/>
              <a:chExt cx="1364245" cy="273000"/>
            </a:xfrm>
          </p:grpSpPr>
          <p:sp>
            <p:nvSpPr>
              <p:cNvPr id="4766" name="Google Shape;4766;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1" name="Google Shape;4771;p59"/>
          <p:cNvGrpSpPr/>
          <p:nvPr/>
        </p:nvGrpSpPr>
        <p:grpSpPr>
          <a:xfrm>
            <a:off x="2601154" y="2445833"/>
            <a:ext cx="1387541" cy="159124"/>
            <a:chOff x="3200660" y="2180272"/>
            <a:chExt cx="2563824" cy="378237"/>
          </a:xfrm>
        </p:grpSpPr>
        <p:sp>
          <p:nvSpPr>
            <p:cNvPr id="4772" name="Google Shape;4772;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0" name="Google Shape;4790;p59"/>
          <p:cNvGrpSpPr/>
          <p:nvPr/>
        </p:nvGrpSpPr>
        <p:grpSpPr>
          <a:xfrm>
            <a:off x="2597679" y="2723597"/>
            <a:ext cx="1390502" cy="159625"/>
            <a:chOff x="3530150" y="2790075"/>
            <a:chExt cx="1962600" cy="225300"/>
          </a:xfrm>
        </p:grpSpPr>
        <p:sp>
          <p:nvSpPr>
            <p:cNvPr id="4791" name="Google Shape;4791;p5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3" name="Google Shape;4793;p59"/>
          <p:cNvGrpSpPr/>
          <p:nvPr/>
        </p:nvGrpSpPr>
        <p:grpSpPr>
          <a:xfrm>
            <a:off x="2597736" y="3001862"/>
            <a:ext cx="1411629" cy="154175"/>
            <a:chOff x="3558802" y="4011244"/>
            <a:chExt cx="1866000" cy="111600"/>
          </a:xfrm>
        </p:grpSpPr>
        <p:sp>
          <p:nvSpPr>
            <p:cNvPr id="4794" name="Google Shape;4794;p5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6" name="Google Shape;4796;p59"/>
          <p:cNvGrpSpPr/>
          <p:nvPr/>
        </p:nvGrpSpPr>
        <p:grpSpPr>
          <a:xfrm>
            <a:off x="2598024" y="2207432"/>
            <a:ext cx="1383503" cy="119761"/>
            <a:chOff x="3465975" y="2270258"/>
            <a:chExt cx="1986364" cy="171947"/>
          </a:xfrm>
        </p:grpSpPr>
        <p:sp>
          <p:nvSpPr>
            <p:cNvPr id="4797" name="Google Shape;4797;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5" name="Google Shape;4805;p59"/>
          <p:cNvGrpSpPr/>
          <p:nvPr/>
        </p:nvGrpSpPr>
        <p:grpSpPr>
          <a:xfrm>
            <a:off x="2609031" y="3571205"/>
            <a:ext cx="1369531" cy="195460"/>
            <a:chOff x="723300" y="4253549"/>
            <a:chExt cx="2276482" cy="324900"/>
          </a:xfrm>
        </p:grpSpPr>
        <p:sp>
          <p:nvSpPr>
            <p:cNvPr id="4806" name="Google Shape;4806;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59"/>
          <p:cNvGrpSpPr/>
          <p:nvPr/>
        </p:nvGrpSpPr>
        <p:grpSpPr>
          <a:xfrm>
            <a:off x="2598592" y="3272446"/>
            <a:ext cx="1389066" cy="180119"/>
            <a:chOff x="705948" y="3788465"/>
            <a:chExt cx="2308953" cy="299400"/>
          </a:xfrm>
        </p:grpSpPr>
        <p:sp>
          <p:nvSpPr>
            <p:cNvPr id="4812" name="Google Shape;4812;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59"/>
          <p:cNvGrpSpPr/>
          <p:nvPr/>
        </p:nvGrpSpPr>
        <p:grpSpPr>
          <a:xfrm>
            <a:off x="4195583" y="1876400"/>
            <a:ext cx="1433821" cy="191501"/>
            <a:chOff x="4273350" y="2088443"/>
            <a:chExt cx="1433821" cy="191501"/>
          </a:xfrm>
        </p:grpSpPr>
        <p:grpSp>
          <p:nvGrpSpPr>
            <p:cNvPr id="4818" name="Google Shape;4818;p59"/>
            <p:cNvGrpSpPr/>
            <p:nvPr/>
          </p:nvGrpSpPr>
          <p:grpSpPr>
            <a:xfrm>
              <a:off x="4273350" y="2088443"/>
              <a:ext cx="1433821" cy="0"/>
              <a:chOff x="5224975" y="2962250"/>
              <a:chExt cx="1544400" cy="0"/>
            </a:xfrm>
          </p:grpSpPr>
          <p:cxnSp>
            <p:nvCxnSpPr>
              <p:cNvPr id="4819" name="Google Shape;4819;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820" name="Google Shape;4820;p5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821" name="Google Shape;4821;p59"/>
            <p:cNvGrpSpPr/>
            <p:nvPr/>
          </p:nvGrpSpPr>
          <p:grpSpPr>
            <a:xfrm>
              <a:off x="4273350" y="2279944"/>
              <a:ext cx="1433821" cy="0"/>
              <a:chOff x="5224975" y="2962250"/>
              <a:chExt cx="1544400" cy="0"/>
            </a:xfrm>
          </p:grpSpPr>
          <p:cxnSp>
            <p:nvCxnSpPr>
              <p:cNvPr id="4822" name="Google Shape;4822;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823" name="Google Shape;4823;p5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824" name="Google Shape;4824;p59"/>
          <p:cNvGrpSpPr/>
          <p:nvPr/>
        </p:nvGrpSpPr>
        <p:grpSpPr>
          <a:xfrm>
            <a:off x="2646529" y="3885304"/>
            <a:ext cx="1304609" cy="294074"/>
            <a:chOff x="2658741" y="4097347"/>
            <a:chExt cx="1304609" cy="294074"/>
          </a:xfrm>
        </p:grpSpPr>
        <p:grpSp>
          <p:nvGrpSpPr>
            <p:cNvPr id="4825" name="Google Shape;4825;p59"/>
            <p:cNvGrpSpPr/>
            <p:nvPr/>
          </p:nvGrpSpPr>
          <p:grpSpPr>
            <a:xfrm>
              <a:off x="2658741" y="4097347"/>
              <a:ext cx="118572" cy="294074"/>
              <a:chOff x="3343310" y="4475555"/>
              <a:chExt cx="127717" cy="316753"/>
            </a:xfrm>
          </p:grpSpPr>
          <p:sp>
            <p:nvSpPr>
              <p:cNvPr id="4826" name="Google Shape;4826;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59"/>
            <p:cNvGrpSpPr/>
            <p:nvPr/>
          </p:nvGrpSpPr>
          <p:grpSpPr>
            <a:xfrm>
              <a:off x="3815519" y="4098388"/>
              <a:ext cx="147831" cy="291991"/>
              <a:chOff x="3527539" y="4476677"/>
              <a:chExt cx="159232" cy="314510"/>
            </a:xfrm>
          </p:grpSpPr>
          <p:sp>
            <p:nvSpPr>
              <p:cNvPr id="4829" name="Google Shape;4829;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59"/>
            <p:cNvGrpSpPr/>
            <p:nvPr/>
          </p:nvGrpSpPr>
          <p:grpSpPr>
            <a:xfrm>
              <a:off x="3511696" y="4098388"/>
              <a:ext cx="147831" cy="291991"/>
              <a:chOff x="3527539" y="4476677"/>
              <a:chExt cx="159232" cy="314510"/>
            </a:xfrm>
          </p:grpSpPr>
          <p:sp>
            <p:nvSpPr>
              <p:cNvPr id="4832" name="Google Shape;4832;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4" name="Google Shape;4834;p59"/>
            <p:cNvGrpSpPr/>
            <p:nvPr/>
          </p:nvGrpSpPr>
          <p:grpSpPr>
            <a:xfrm>
              <a:off x="3207874" y="4098388"/>
              <a:ext cx="147831" cy="291991"/>
              <a:chOff x="3527539" y="4476677"/>
              <a:chExt cx="159232" cy="314510"/>
            </a:xfrm>
          </p:grpSpPr>
          <p:sp>
            <p:nvSpPr>
              <p:cNvPr id="4835" name="Google Shape;4835;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59"/>
            <p:cNvGrpSpPr/>
            <p:nvPr/>
          </p:nvGrpSpPr>
          <p:grpSpPr>
            <a:xfrm>
              <a:off x="2933305" y="4097347"/>
              <a:ext cx="118572" cy="294074"/>
              <a:chOff x="3343310" y="4475555"/>
              <a:chExt cx="127717" cy="316753"/>
            </a:xfrm>
          </p:grpSpPr>
          <p:sp>
            <p:nvSpPr>
              <p:cNvPr id="4838" name="Google Shape;4838;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0" name="Google Shape;4840;p59"/>
          <p:cNvGrpSpPr/>
          <p:nvPr/>
        </p:nvGrpSpPr>
        <p:grpSpPr>
          <a:xfrm>
            <a:off x="4197138" y="963998"/>
            <a:ext cx="1430711" cy="751237"/>
            <a:chOff x="5159450" y="1919950"/>
            <a:chExt cx="1541050" cy="862500"/>
          </a:xfrm>
        </p:grpSpPr>
        <p:sp>
          <p:nvSpPr>
            <p:cNvPr id="4841" name="Google Shape;4841;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842" name="Google Shape;4842;p59"/>
            <p:cNvGrpSpPr/>
            <p:nvPr/>
          </p:nvGrpSpPr>
          <p:grpSpPr>
            <a:xfrm>
              <a:off x="5159450" y="1919950"/>
              <a:ext cx="1541050" cy="862500"/>
              <a:chOff x="5159450" y="1919950"/>
              <a:chExt cx="1541050" cy="862500"/>
            </a:xfrm>
          </p:grpSpPr>
          <p:cxnSp>
            <p:nvCxnSpPr>
              <p:cNvPr id="4843" name="Google Shape;4843;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844" name="Google Shape;4844;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845" name="Google Shape;4845;p59"/>
          <p:cNvGrpSpPr/>
          <p:nvPr/>
        </p:nvGrpSpPr>
        <p:grpSpPr>
          <a:xfrm>
            <a:off x="4245275" y="2227768"/>
            <a:ext cx="1334436" cy="967914"/>
            <a:chOff x="4294923" y="2439811"/>
            <a:chExt cx="1334436" cy="967914"/>
          </a:xfrm>
        </p:grpSpPr>
        <p:grpSp>
          <p:nvGrpSpPr>
            <p:cNvPr id="4846" name="Google Shape;4846;p59"/>
            <p:cNvGrpSpPr/>
            <p:nvPr/>
          </p:nvGrpSpPr>
          <p:grpSpPr>
            <a:xfrm>
              <a:off x="4960455" y="2469658"/>
              <a:ext cx="668904" cy="885524"/>
              <a:chOff x="4960455" y="2469658"/>
              <a:chExt cx="668904" cy="885524"/>
            </a:xfrm>
          </p:grpSpPr>
          <p:sp>
            <p:nvSpPr>
              <p:cNvPr id="4847" name="Google Shape;4847;p5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59"/>
            <p:cNvGrpSpPr/>
            <p:nvPr/>
          </p:nvGrpSpPr>
          <p:grpSpPr>
            <a:xfrm>
              <a:off x="4294923" y="2469658"/>
              <a:ext cx="668951" cy="885524"/>
              <a:chOff x="4294923" y="2469658"/>
              <a:chExt cx="668951" cy="885524"/>
            </a:xfrm>
          </p:grpSpPr>
          <p:sp>
            <p:nvSpPr>
              <p:cNvPr id="4854" name="Google Shape;4854;p5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0" name="Google Shape;4860;p5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59"/>
          <p:cNvGrpSpPr/>
          <p:nvPr/>
        </p:nvGrpSpPr>
        <p:grpSpPr>
          <a:xfrm>
            <a:off x="4231478" y="3282213"/>
            <a:ext cx="1430949" cy="897289"/>
            <a:chOff x="4351371" y="3547942"/>
            <a:chExt cx="1345130" cy="843475"/>
          </a:xfrm>
        </p:grpSpPr>
        <p:grpSp>
          <p:nvGrpSpPr>
            <p:cNvPr id="4862" name="Google Shape;4862;p59"/>
            <p:cNvGrpSpPr/>
            <p:nvPr/>
          </p:nvGrpSpPr>
          <p:grpSpPr>
            <a:xfrm>
              <a:off x="4351371" y="4209917"/>
              <a:ext cx="1345130" cy="181500"/>
              <a:chOff x="4351371" y="4209917"/>
              <a:chExt cx="1345130" cy="181500"/>
            </a:xfrm>
          </p:grpSpPr>
          <p:sp>
            <p:nvSpPr>
              <p:cNvPr id="4863" name="Google Shape;4863;p5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64" name="Google Shape;4864;p5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865" name="Google Shape;4865;p59"/>
            <p:cNvGrpSpPr/>
            <p:nvPr/>
          </p:nvGrpSpPr>
          <p:grpSpPr>
            <a:xfrm>
              <a:off x="4403010" y="3985221"/>
              <a:ext cx="1109518" cy="181500"/>
              <a:chOff x="4403010" y="3985221"/>
              <a:chExt cx="1109518" cy="181500"/>
            </a:xfrm>
          </p:grpSpPr>
          <p:sp>
            <p:nvSpPr>
              <p:cNvPr id="4866" name="Google Shape;4866;p5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67" name="Google Shape;4867;p5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868" name="Google Shape;4868;p59"/>
            <p:cNvGrpSpPr/>
            <p:nvPr/>
          </p:nvGrpSpPr>
          <p:grpSpPr>
            <a:xfrm>
              <a:off x="4618704" y="3766582"/>
              <a:ext cx="807858" cy="181500"/>
              <a:chOff x="4618704" y="3766582"/>
              <a:chExt cx="807858" cy="181500"/>
            </a:xfrm>
          </p:grpSpPr>
          <p:sp>
            <p:nvSpPr>
              <p:cNvPr id="4869" name="Google Shape;4869;p5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70" name="Google Shape;4870;p5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871" name="Google Shape;4871;p59"/>
            <p:cNvGrpSpPr/>
            <p:nvPr/>
          </p:nvGrpSpPr>
          <p:grpSpPr>
            <a:xfrm>
              <a:off x="4735238" y="3547942"/>
              <a:ext cx="462839" cy="181500"/>
              <a:chOff x="4735238" y="3547942"/>
              <a:chExt cx="462839" cy="181500"/>
            </a:xfrm>
          </p:grpSpPr>
          <p:sp>
            <p:nvSpPr>
              <p:cNvPr id="4872" name="Google Shape;4872;p5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73" name="Google Shape;4873;p5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74" name="Google Shape;4874;p59"/>
          <p:cNvGrpSpPr/>
          <p:nvPr/>
        </p:nvGrpSpPr>
        <p:grpSpPr>
          <a:xfrm>
            <a:off x="7407836" y="2217537"/>
            <a:ext cx="1020955" cy="928853"/>
            <a:chOff x="926675" y="238125"/>
            <a:chExt cx="5755100" cy="5232975"/>
          </a:xfrm>
        </p:grpSpPr>
        <p:sp>
          <p:nvSpPr>
            <p:cNvPr id="4875" name="Google Shape;4875;p5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9" name="Google Shape;4879;p59"/>
          <p:cNvGrpSpPr/>
          <p:nvPr/>
        </p:nvGrpSpPr>
        <p:grpSpPr>
          <a:xfrm>
            <a:off x="715210" y="2616272"/>
            <a:ext cx="1695374" cy="1560837"/>
            <a:chOff x="727421" y="2828315"/>
            <a:chExt cx="1695374" cy="1560837"/>
          </a:xfrm>
        </p:grpSpPr>
        <p:grpSp>
          <p:nvGrpSpPr>
            <p:cNvPr id="4880" name="Google Shape;4880;p59"/>
            <p:cNvGrpSpPr/>
            <p:nvPr/>
          </p:nvGrpSpPr>
          <p:grpSpPr>
            <a:xfrm>
              <a:off x="727421" y="2828315"/>
              <a:ext cx="1695374" cy="1560837"/>
              <a:chOff x="734799" y="2782450"/>
              <a:chExt cx="1571100" cy="1577400"/>
            </a:xfrm>
          </p:grpSpPr>
          <p:cxnSp>
            <p:nvCxnSpPr>
              <p:cNvPr id="4881" name="Google Shape;4881;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882" name="Google Shape;4882;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883" name="Google Shape;4883;p59"/>
            <p:cNvGrpSpPr/>
            <p:nvPr/>
          </p:nvGrpSpPr>
          <p:grpSpPr>
            <a:xfrm>
              <a:off x="819108" y="2882501"/>
              <a:ext cx="1556791" cy="1426186"/>
              <a:chOff x="819108" y="2882501"/>
              <a:chExt cx="1556791" cy="1426186"/>
            </a:xfrm>
          </p:grpSpPr>
          <p:grpSp>
            <p:nvGrpSpPr>
              <p:cNvPr id="4884" name="Google Shape;4884;p59"/>
              <p:cNvGrpSpPr/>
              <p:nvPr/>
            </p:nvGrpSpPr>
            <p:grpSpPr>
              <a:xfrm>
                <a:off x="819108" y="2882501"/>
                <a:ext cx="103104" cy="1426186"/>
                <a:chOff x="4674013" y="3100904"/>
                <a:chExt cx="122758" cy="1698043"/>
              </a:xfrm>
            </p:grpSpPr>
            <p:sp>
              <p:nvSpPr>
                <p:cNvPr id="4885" name="Google Shape;4885;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2" name="Google Shape;4892;p59"/>
              <p:cNvGrpSpPr/>
              <p:nvPr/>
            </p:nvGrpSpPr>
            <p:grpSpPr>
              <a:xfrm>
                <a:off x="1062475" y="2882501"/>
                <a:ext cx="103104" cy="1426186"/>
                <a:chOff x="4940438" y="3100904"/>
                <a:chExt cx="122758" cy="1698043"/>
              </a:xfrm>
            </p:grpSpPr>
            <p:sp>
              <p:nvSpPr>
                <p:cNvPr id="4893" name="Google Shape;4893;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0" name="Google Shape;4900;p59"/>
              <p:cNvGrpSpPr/>
              <p:nvPr/>
            </p:nvGrpSpPr>
            <p:grpSpPr>
              <a:xfrm>
                <a:off x="1299324" y="2882501"/>
                <a:ext cx="103104" cy="1426186"/>
                <a:chOff x="5206863" y="3100904"/>
                <a:chExt cx="122758" cy="1698043"/>
              </a:xfrm>
            </p:grpSpPr>
            <p:sp>
              <p:nvSpPr>
                <p:cNvPr id="4901" name="Google Shape;4901;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8" name="Google Shape;4908;p59"/>
              <p:cNvGrpSpPr/>
              <p:nvPr/>
            </p:nvGrpSpPr>
            <p:grpSpPr>
              <a:xfrm>
                <a:off x="1786057" y="2882501"/>
                <a:ext cx="103104" cy="1426186"/>
                <a:chOff x="6006138" y="3143629"/>
                <a:chExt cx="122758" cy="1698043"/>
              </a:xfrm>
            </p:grpSpPr>
            <p:sp>
              <p:nvSpPr>
                <p:cNvPr id="4909" name="Google Shape;4909;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6" name="Google Shape;4916;p59"/>
              <p:cNvGrpSpPr/>
              <p:nvPr/>
            </p:nvGrpSpPr>
            <p:grpSpPr>
              <a:xfrm>
                <a:off x="2029422" y="2882501"/>
                <a:ext cx="103104" cy="1426186"/>
                <a:chOff x="6805413" y="3100904"/>
                <a:chExt cx="122758" cy="1698043"/>
              </a:xfrm>
            </p:grpSpPr>
            <p:sp>
              <p:nvSpPr>
                <p:cNvPr id="4917" name="Google Shape;4917;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4" name="Google Shape;4924;p59"/>
              <p:cNvGrpSpPr/>
              <p:nvPr/>
            </p:nvGrpSpPr>
            <p:grpSpPr>
              <a:xfrm>
                <a:off x="2272795" y="2882501"/>
                <a:ext cx="103104" cy="1426186"/>
                <a:chOff x="5206863" y="3100904"/>
                <a:chExt cx="122758" cy="1698043"/>
              </a:xfrm>
            </p:grpSpPr>
            <p:sp>
              <p:nvSpPr>
                <p:cNvPr id="4925" name="Google Shape;4925;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59"/>
              <p:cNvGrpSpPr/>
              <p:nvPr/>
            </p:nvGrpSpPr>
            <p:grpSpPr>
              <a:xfrm>
                <a:off x="1542694" y="2882501"/>
                <a:ext cx="103104" cy="1426186"/>
                <a:chOff x="6006138" y="3143629"/>
                <a:chExt cx="122758" cy="1698043"/>
              </a:xfrm>
            </p:grpSpPr>
            <p:sp>
              <p:nvSpPr>
                <p:cNvPr id="4933" name="Google Shape;4933;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40" name="Google Shape;4940;p59"/>
          <p:cNvGrpSpPr/>
          <p:nvPr/>
        </p:nvGrpSpPr>
        <p:grpSpPr>
          <a:xfrm>
            <a:off x="5671260" y="3305994"/>
            <a:ext cx="2749952" cy="870677"/>
            <a:chOff x="238125" y="1725700"/>
            <a:chExt cx="7139025" cy="2260325"/>
          </a:xfrm>
        </p:grpSpPr>
        <p:sp>
          <p:nvSpPr>
            <p:cNvPr id="4941" name="Google Shape;4941;p5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1" name="Google Shape;4951;p59"/>
          <p:cNvGrpSpPr/>
          <p:nvPr/>
        </p:nvGrpSpPr>
        <p:grpSpPr>
          <a:xfrm>
            <a:off x="5941424" y="2247740"/>
            <a:ext cx="1105452" cy="916747"/>
            <a:chOff x="5249100" y="1210600"/>
            <a:chExt cx="3502700" cy="2904775"/>
          </a:xfrm>
        </p:grpSpPr>
        <p:sp>
          <p:nvSpPr>
            <p:cNvPr id="4952" name="Google Shape;4952;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6" name="Google Shape;4956;p5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957" name="Google Shape;4957;p5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958" name="Google Shape;4958;p5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959" name="Google Shape;4959;p5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960" name="Google Shape;4960;p5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1" name="Google Shape;4961;p59"/>
          <p:cNvGrpSpPr/>
          <p:nvPr/>
        </p:nvGrpSpPr>
        <p:grpSpPr>
          <a:xfrm>
            <a:off x="7123972" y="967158"/>
            <a:ext cx="1304650" cy="1124856"/>
            <a:chOff x="7287122" y="1165658"/>
            <a:chExt cx="1219413" cy="1051365"/>
          </a:xfrm>
        </p:grpSpPr>
        <p:grpSp>
          <p:nvGrpSpPr>
            <p:cNvPr id="4962" name="Google Shape;4962;p59"/>
            <p:cNvGrpSpPr/>
            <p:nvPr/>
          </p:nvGrpSpPr>
          <p:grpSpPr>
            <a:xfrm>
              <a:off x="7287122" y="1969723"/>
              <a:ext cx="1219413" cy="247300"/>
              <a:chOff x="7287122" y="1969723"/>
              <a:chExt cx="1219413" cy="247300"/>
            </a:xfrm>
          </p:grpSpPr>
          <p:sp>
            <p:nvSpPr>
              <p:cNvPr id="4963" name="Google Shape;4963;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4" name="Google Shape;4964;p59"/>
              <p:cNvGrpSpPr/>
              <p:nvPr/>
            </p:nvGrpSpPr>
            <p:grpSpPr>
              <a:xfrm>
                <a:off x="7287122" y="2063892"/>
                <a:ext cx="1151753" cy="73428"/>
                <a:chOff x="7287122" y="2063892"/>
                <a:chExt cx="1151753" cy="73428"/>
              </a:xfrm>
            </p:grpSpPr>
            <p:sp>
              <p:nvSpPr>
                <p:cNvPr id="4965" name="Google Shape;4965;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66" name="Google Shape;4966;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967" name="Google Shape;4967;p59"/>
            <p:cNvGrpSpPr/>
            <p:nvPr/>
          </p:nvGrpSpPr>
          <p:grpSpPr>
            <a:xfrm>
              <a:off x="7287122" y="1712201"/>
              <a:ext cx="1219403" cy="246767"/>
              <a:chOff x="7287122" y="1712201"/>
              <a:chExt cx="1219403" cy="246767"/>
            </a:xfrm>
          </p:grpSpPr>
          <p:sp>
            <p:nvSpPr>
              <p:cNvPr id="4968" name="Google Shape;4968;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9" name="Google Shape;4969;p59"/>
              <p:cNvGrpSpPr/>
              <p:nvPr/>
            </p:nvGrpSpPr>
            <p:grpSpPr>
              <a:xfrm>
                <a:off x="7287122" y="1842861"/>
                <a:ext cx="1005303" cy="73419"/>
                <a:chOff x="7287122" y="1842861"/>
                <a:chExt cx="1005303" cy="73419"/>
              </a:xfrm>
            </p:grpSpPr>
            <p:sp>
              <p:nvSpPr>
                <p:cNvPr id="4970" name="Google Shape;4970;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71" name="Google Shape;4971;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972" name="Google Shape;4972;p59"/>
            <p:cNvGrpSpPr/>
            <p:nvPr/>
          </p:nvGrpSpPr>
          <p:grpSpPr>
            <a:xfrm>
              <a:off x="7287122" y="1447520"/>
              <a:ext cx="1219403" cy="286667"/>
              <a:chOff x="7287122" y="1447520"/>
              <a:chExt cx="1219403" cy="286667"/>
            </a:xfrm>
          </p:grpSpPr>
          <p:sp>
            <p:nvSpPr>
              <p:cNvPr id="4973" name="Google Shape;4973;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4" name="Google Shape;4974;p59"/>
              <p:cNvGrpSpPr/>
              <p:nvPr/>
            </p:nvGrpSpPr>
            <p:grpSpPr>
              <a:xfrm>
                <a:off x="7287122" y="1581977"/>
                <a:ext cx="852803" cy="73428"/>
                <a:chOff x="7287122" y="1581977"/>
                <a:chExt cx="852803" cy="73428"/>
              </a:xfrm>
            </p:grpSpPr>
            <p:sp>
              <p:nvSpPr>
                <p:cNvPr id="4975" name="Google Shape;4975;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76" name="Google Shape;4976;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977" name="Google Shape;4977;p59"/>
            <p:cNvGrpSpPr/>
            <p:nvPr/>
          </p:nvGrpSpPr>
          <p:grpSpPr>
            <a:xfrm>
              <a:off x="7287122" y="1165658"/>
              <a:ext cx="1219403" cy="344253"/>
              <a:chOff x="7287122" y="1165658"/>
              <a:chExt cx="1219403" cy="344253"/>
            </a:xfrm>
          </p:grpSpPr>
          <p:sp>
            <p:nvSpPr>
              <p:cNvPr id="4978" name="Google Shape;4978;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9" name="Google Shape;4979;p59"/>
              <p:cNvGrpSpPr/>
              <p:nvPr/>
            </p:nvGrpSpPr>
            <p:grpSpPr>
              <a:xfrm>
                <a:off x="7287122" y="1341025"/>
                <a:ext cx="695703" cy="73419"/>
                <a:chOff x="7287122" y="1341025"/>
                <a:chExt cx="695703" cy="73419"/>
              </a:xfrm>
            </p:grpSpPr>
            <p:sp>
              <p:nvSpPr>
                <p:cNvPr id="4980" name="Google Shape;4980;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81" name="Google Shape;4981;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982" name="Google Shape;4982;p59"/>
          <p:cNvGrpSpPr/>
          <p:nvPr/>
        </p:nvGrpSpPr>
        <p:grpSpPr>
          <a:xfrm>
            <a:off x="5790464" y="973181"/>
            <a:ext cx="1397729" cy="1098540"/>
            <a:chOff x="5900602" y="1193063"/>
            <a:chExt cx="1299851" cy="1021707"/>
          </a:xfrm>
        </p:grpSpPr>
        <p:grpSp>
          <p:nvGrpSpPr>
            <p:cNvPr id="4983" name="Google Shape;4983;p59"/>
            <p:cNvGrpSpPr/>
            <p:nvPr/>
          </p:nvGrpSpPr>
          <p:grpSpPr>
            <a:xfrm>
              <a:off x="6520337" y="1193063"/>
              <a:ext cx="341815" cy="799959"/>
              <a:chOff x="6520337" y="1193063"/>
              <a:chExt cx="341815" cy="799959"/>
            </a:xfrm>
          </p:grpSpPr>
          <p:grpSp>
            <p:nvGrpSpPr>
              <p:cNvPr id="4984" name="Google Shape;4984;p59"/>
              <p:cNvGrpSpPr/>
              <p:nvPr/>
            </p:nvGrpSpPr>
            <p:grpSpPr>
              <a:xfrm>
                <a:off x="6520337" y="1589527"/>
                <a:ext cx="213950" cy="403494"/>
                <a:chOff x="6520337" y="1589527"/>
                <a:chExt cx="213950" cy="403494"/>
              </a:xfrm>
            </p:grpSpPr>
            <p:sp>
              <p:nvSpPr>
                <p:cNvPr id="4985" name="Google Shape;4985;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7" name="Google Shape;4987;p59"/>
              <p:cNvGrpSpPr/>
              <p:nvPr/>
            </p:nvGrpSpPr>
            <p:grpSpPr>
              <a:xfrm>
                <a:off x="6577204" y="1193063"/>
                <a:ext cx="284947" cy="464512"/>
                <a:chOff x="6577204" y="1193063"/>
                <a:chExt cx="284947" cy="464512"/>
              </a:xfrm>
            </p:grpSpPr>
            <p:sp>
              <p:nvSpPr>
                <p:cNvPr id="4988" name="Google Shape;4988;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89" name="Google Shape;4989;p5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990" name="Google Shape;4990;p59"/>
            <p:cNvGrpSpPr/>
            <p:nvPr/>
          </p:nvGrpSpPr>
          <p:grpSpPr>
            <a:xfrm>
              <a:off x="6238903" y="1193063"/>
              <a:ext cx="300475" cy="900152"/>
              <a:chOff x="6238903" y="1193063"/>
              <a:chExt cx="300475" cy="900152"/>
            </a:xfrm>
          </p:grpSpPr>
          <p:grpSp>
            <p:nvGrpSpPr>
              <p:cNvPr id="4991" name="Google Shape;4991;p59"/>
              <p:cNvGrpSpPr/>
              <p:nvPr/>
            </p:nvGrpSpPr>
            <p:grpSpPr>
              <a:xfrm>
                <a:off x="6290865" y="1489315"/>
                <a:ext cx="248514" cy="603900"/>
                <a:chOff x="6290865" y="1489315"/>
                <a:chExt cx="248514" cy="603900"/>
              </a:xfrm>
            </p:grpSpPr>
            <p:sp>
              <p:nvSpPr>
                <p:cNvPr id="4992" name="Google Shape;4992;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59"/>
              <p:cNvGrpSpPr/>
              <p:nvPr/>
            </p:nvGrpSpPr>
            <p:grpSpPr>
              <a:xfrm>
                <a:off x="6238903" y="1193063"/>
                <a:ext cx="284947" cy="333087"/>
                <a:chOff x="6238903" y="1193063"/>
                <a:chExt cx="284947" cy="333087"/>
              </a:xfrm>
            </p:grpSpPr>
            <p:sp>
              <p:nvSpPr>
                <p:cNvPr id="4995" name="Google Shape;4995;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96" name="Google Shape;4996;p5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997" name="Google Shape;4997;p59"/>
            <p:cNvGrpSpPr/>
            <p:nvPr/>
          </p:nvGrpSpPr>
          <p:grpSpPr>
            <a:xfrm>
              <a:off x="5900602" y="1193063"/>
              <a:ext cx="444345" cy="1021707"/>
              <a:chOff x="5900602" y="1193063"/>
              <a:chExt cx="444345" cy="1021707"/>
            </a:xfrm>
          </p:grpSpPr>
          <p:grpSp>
            <p:nvGrpSpPr>
              <p:cNvPr id="4998" name="Google Shape;4998;p59"/>
              <p:cNvGrpSpPr/>
              <p:nvPr/>
            </p:nvGrpSpPr>
            <p:grpSpPr>
              <a:xfrm>
                <a:off x="6046501" y="1367785"/>
                <a:ext cx="298446" cy="846986"/>
                <a:chOff x="6046501" y="1367785"/>
                <a:chExt cx="298446" cy="846986"/>
              </a:xfrm>
            </p:grpSpPr>
            <p:sp>
              <p:nvSpPr>
                <p:cNvPr id="4999" name="Google Shape;4999;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59"/>
              <p:cNvGrpSpPr/>
              <p:nvPr/>
            </p:nvGrpSpPr>
            <p:grpSpPr>
              <a:xfrm>
                <a:off x="5900602" y="1193063"/>
                <a:ext cx="284947" cy="182312"/>
                <a:chOff x="5900602" y="1193063"/>
                <a:chExt cx="284947" cy="182312"/>
              </a:xfrm>
            </p:grpSpPr>
            <p:sp>
              <p:nvSpPr>
                <p:cNvPr id="5002" name="Google Shape;5002;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03" name="Google Shape;5003;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004" name="Google Shape;5004;p59"/>
            <p:cNvGrpSpPr/>
            <p:nvPr/>
          </p:nvGrpSpPr>
          <p:grpSpPr>
            <a:xfrm>
              <a:off x="6738300" y="1193063"/>
              <a:ext cx="462153" cy="707634"/>
              <a:chOff x="6738300" y="1193063"/>
              <a:chExt cx="462153" cy="707634"/>
            </a:xfrm>
          </p:grpSpPr>
          <p:grpSp>
            <p:nvGrpSpPr>
              <p:cNvPr id="5005" name="Google Shape;5005;p59"/>
              <p:cNvGrpSpPr/>
              <p:nvPr/>
            </p:nvGrpSpPr>
            <p:grpSpPr>
              <a:xfrm>
                <a:off x="6915505" y="1193063"/>
                <a:ext cx="284947" cy="597387"/>
                <a:chOff x="6915505" y="1193063"/>
                <a:chExt cx="284947" cy="597387"/>
              </a:xfrm>
            </p:grpSpPr>
            <p:sp>
              <p:nvSpPr>
                <p:cNvPr id="5006" name="Google Shape;5006;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07" name="Google Shape;5007;p5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008" name="Google Shape;5008;p59"/>
              <p:cNvGrpSpPr/>
              <p:nvPr/>
            </p:nvGrpSpPr>
            <p:grpSpPr>
              <a:xfrm>
                <a:off x="6738300" y="1684725"/>
                <a:ext cx="230066" cy="215971"/>
                <a:chOff x="6738300" y="1684725"/>
                <a:chExt cx="230066" cy="215971"/>
              </a:xfrm>
            </p:grpSpPr>
            <p:sp>
              <p:nvSpPr>
                <p:cNvPr id="5009" name="Google Shape;5009;p5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14" name="Shape 5014"/>
        <p:cNvGrpSpPr/>
        <p:nvPr/>
      </p:nvGrpSpPr>
      <p:grpSpPr>
        <a:xfrm>
          <a:off x="0" y="0"/>
          <a:ext cx="0" cy="0"/>
          <a:chOff x="0" y="0"/>
          <a:chExt cx="0" cy="0"/>
        </a:xfrm>
      </p:grpSpPr>
      <p:grpSp>
        <p:nvGrpSpPr>
          <p:cNvPr id="5015" name="Google Shape;5015;p60"/>
          <p:cNvGrpSpPr/>
          <p:nvPr/>
        </p:nvGrpSpPr>
        <p:grpSpPr>
          <a:xfrm>
            <a:off x="821785" y="2307635"/>
            <a:ext cx="339235" cy="298186"/>
            <a:chOff x="898875" y="244725"/>
            <a:chExt cx="481800" cy="423500"/>
          </a:xfrm>
        </p:grpSpPr>
        <p:sp>
          <p:nvSpPr>
            <p:cNvPr id="5016" name="Google Shape;5016;p60"/>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7" name="Google Shape;5017;p60"/>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8" name="Google Shape;5018;p60"/>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9" name="Google Shape;5019;p60"/>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60"/>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1" name="Google Shape;5021;p60"/>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2" name="Google Shape;5022;p60"/>
          <p:cNvGrpSpPr/>
          <p:nvPr/>
        </p:nvGrpSpPr>
        <p:grpSpPr>
          <a:xfrm>
            <a:off x="1260167" y="2287103"/>
            <a:ext cx="298169" cy="339253"/>
            <a:chOff x="1529350" y="258825"/>
            <a:chExt cx="423475" cy="481825"/>
          </a:xfrm>
        </p:grpSpPr>
        <p:sp>
          <p:nvSpPr>
            <p:cNvPr id="5023" name="Google Shape;5023;p60"/>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4" name="Google Shape;5024;p60"/>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5" name="Google Shape;5025;p60"/>
          <p:cNvGrpSpPr/>
          <p:nvPr/>
        </p:nvGrpSpPr>
        <p:grpSpPr>
          <a:xfrm>
            <a:off x="2102437" y="2287102"/>
            <a:ext cx="298169" cy="339253"/>
            <a:chOff x="2707500" y="249400"/>
            <a:chExt cx="423475" cy="481825"/>
          </a:xfrm>
        </p:grpSpPr>
        <p:sp>
          <p:nvSpPr>
            <p:cNvPr id="5026" name="Google Shape;5026;p60"/>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60"/>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8" name="Google Shape;5028;p60"/>
          <p:cNvGrpSpPr/>
          <p:nvPr/>
        </p:nvGrpSpPr>
        <p:grpSpPr>
          <a:xfrm>
            <a:off x="2516052" y="2287428"/>
            <a:ext cx="305386" cy="338602"/>
            <a:chOff x="3300325" y="249875"/>
            <a:chExt cx="433725" cy="480900"/>
          </a:xfrm>
        </p:grpSpPr>
        <p:sp>
          <p:nvSpPr>
            <p:cNvPr id="5029" name="Google Shape;5029;p60"/>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0" name="Google Shape;5030;p60"/>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1" name="Google Shape;5031;p60"/>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2" name="Google Shape;5032;p60"/>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60"/>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4" name="Google Shape;5034;p60"/>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5" name="Google Shape;5035;p60"/>
          <p:cNvGrpSpPr/>
          <p:nvPr/>
        </p:nvGrpSpPr>
        <p:grpSpPr>
          <a:xfrm>
            <a:off x="1653142" y="2367273"/>
            <a:ext cx="340890" cy="178912"/>
            <a:chOff x="2084325" y="363300"/>
            <a:chExt cx="484150" cy="254100"/>
          </a:xfrm>
        </p:grpSpPr>
        <p:sp>
          <p:nvSpPr>
            <p:cNvPr id="5036" name="Google Shape;5036;p60"/>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7" name="Google Shape;5037;p60"/>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8" name="Google Shape;5038;p60"/>
          <p:cNvGrpSpPr/>
          <p:nvPr/>
        </p:nvGrpSpPr>
        <p:grpSpPr>
          <a:xfrm>
            <a:off x="2905137" y="2287349"/>
            <a:ext cx="352349" cy="338760"/>
            <a:chOff x="3854700" y="249750"/>
            <a:chExt cx="500425" cy="481125"/>
          </a:xfrm>
        </p:grpSpPr>
        <p:sp>
          <p:nvSpPr>
            <p:cNvPr id="5039" name="Google Shape;5039;p60"/>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0" name="Google Shape;5040;p60"/>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1" name="Google Shape;5041;p60"/>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2" name="Google Shape;5042;p60"/>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3" name="Google Shape;5043;p60"/>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4" name="Google Shape;5044;p60"/>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5" name="Google Shape;5045;p60"/>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6" name="Google Shape;5046;p60"/>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7" name="Google Shape;5047;p60"/>
          <p:cNvGrpSpPr/>
          <p:nvPr/>
        </p:nvGrpSpPr>
        <p:grpSpPr>
          <a:xfrm>
            <a:off x="3323126" y="2287349"/>
            <a:ext cx="352349" cy="338760"/>
            <a:chOff x="4447550" y="249750"/>
            <a:chExt cx="500425" cy="481125"/>
          </a:xfrm>
        </p:grpSpPr>
        <p:sp>
          <p:nvSpPr>
            <p:cNvPr id="5048" name="Google Shape;5048;p60"/>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9" name="Google Shape;5049;p60"/>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0" name="Google Shape;5050;p60"/>
          <p:cNvGrpSpPr/>
          <p:nvPr/>
        </p:nvGrpSpPr>
        <p:grpSpPr>
          <a:xfrm>
            <a:off x="3752328" y="2287102"/>
            <a:ext cx="339253" cy="339253"/>
            <a:chOff x="5049725" y="249400"/>
            <a:chExt cx="481825" cy="481825"/>
          </a:xfrm>
        </p:grpSpPr>
        <p:sp>
          <p:nvSpPr>
            <p:cNvPr id="5051" name="Google Shape;5051;p60"/>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2" name="Google Shape;5052;p60"/>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3" name="Google Shape;5053;p60"/>
          <p:cNvGrpSpPr/>
          <p:nvPr/>
        </p:nvGrpSpPr>
        <p:grpSpPr>
          <a:xfrm>
            <a:off x="4166269" y="2287102"/>
            <a:ext cx="339253" cy="339253"/>
            <a:chOff x="5660400" y="238125"/>
            <a:chExt cx="481825" cy="481825"/>
          </a:xfrm>
        </p:grpSpPr>
        <p:sp>
          <p:nvSpPr>
            <p:cNvPr id="5054" name="Google Shape;5054;p60"/>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5" name="Google Shape;5055;p60"/>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6" name="Google Shape;5056;p60"/>
          <p:cNvGrpSpPr/>
          <p:nvPr/>
        </p:nvGrpSpPr>
        <p:grpSpPr>
          <a:xfrm>
            <a:off x="4582955" y="2287102"/>
            <a:ext cx="339253" cy="339253"/>
            <a:chOff x="6235400" y="249400"/>
            <a:chExt cx="481825" cy="481825"/>
          </a:xfrm>
        </p:grpSpPr>
        <p:sp>
          <p:nvSpPr>
            <p:cNvPr id="5057" name="Google Shape;5057;p60"/>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8" name="Google Shape;5058;p60"/>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9" name="Google Shape;5059;p60"/>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0" name="Google Shape;5060;p60"/>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1" name="Google Shape;5061;p60"/>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2" name="Google Shape;5062;p60"/>
          <p:cNvGrpSpPr/>
          <p:nvPr/>
        </p:nvGrpSpPr>
        <p:grpSpPr>
          <a:xfrm>
            <a:off x="821301" y="2731810"/>
            <a:ext cx="340204" cy="298116"/>
            <a:chOff x="899850" y="871450"/>
            <a:chExt cx="483175" cy="423400"/>
          </a:xfrm>
        </p:grpSpPr>
        <p:sp>
          <p:nvSpPr>
            <p:cNvPr id="5063" name="Google Shape;5063;p60"/>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4" name="Google Shape;5064;p60"/>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5" name="Google Shape;5065;p60"/>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6" name="Google Shape;5066;p60"/>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67" name="Google Shape;5067;p60"/>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68" name="Google Shape;5068;p60"/>
          <p:cNvGrpSpPr/>
          <p:nvPr/>
        </p:nvGrpSpPr>
        <p:grpSpPr>
          <a:xfrm>
            <a:off x="1653301" y="2711232"/>
            <a:ext cx="340573" cy="339271"/>
            <a:chOff x="2085450" y="842250"/>
            <a:chExt cx="483700" cy="481850"/>
          </a:xfrm>
        </p:grpSpPr>
        <p:sp>
          <p:nvSpPr>
            <p:cNvPr id="5069" name="Google Shape;5069;p60"/>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0" name="Google Shape;5070;p60"/>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1" name="Google Shape;5071;p60"/>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2" name="Google Shape;5072;p60"/>
          <p:cNvGrpSpPr/>
          <p:nvPr/>
        </p:nvGrpSpPr>
        <p:grpSpPr>
          <a:xfrm>
            <a:off x="2081868" y="2711241"/>
            <a:ext cx="339306" cy="339253"/>
            <a:chOff x="2685825" y="840375"/>
            <a:chExt cx="481900" cy="481825"/>
          </a:xfrm>
        </p:grpSpPr>
        <p:sp>
          <p:nvSpPr>
            <p:cNvPr id="5073" name="Google Shape;5073;p60"/>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4" name="Google Shape;5074;p60"/>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5" name="Google Shape;5075;p60"/>
          <p:cNvGrpSpPr/>
          <p:nvPr/>
        </p:nvGrpSpPr>
        <p:grpSpPr>
          <a:xfrm>
            <a:off x="2493529" y="2710924"/>
            <a:ext cx="350431" cy="339887"/>
            <a:chOff x="3270675" y="841800"/>
            <a:chExt cx="497700" cy="482725"/>
          </a:xfrm>
        </p:grpSpPr>
        <p:sp>
          <p:nvSpPr>
            <p:cNvPr id="5076" name="Google Shape;5076;p60"/>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7" name="Google Shape;5077;p60"/>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8" name="Google Shape;5078;p60"/>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79" name="Google Shape;5079;p60"/>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80" name="Google Shape;5080;p60"/>
          <p:cNvGrpSpPr/>
          <p:nvPr/>
        </p:nvGrpSpPr>
        <p:grpSpPr>
          <a:xfrm>
            <a:off x="3329675" y="2731783"/>
            <a:ext cx="339253" cy="298169"/>
            <a:chOff x="4467200" y="877100"/>
            <a:chExt cx="481825" cy="423475"/>
          </a:xfrm>
        </p:grpSpPr>
        <p:sp>
          <p:nvSpPr>
            <p:cNvPr id="5081" name="Google Shape;5081;p6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2" name="Google Shape;5082;p6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3" name="Google Shape;5083;p6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4" name="Google Shape;5084;p6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5" name="Google Shape;5085;p60"/>
          <p:cNvGrpSpPr/>
          <p:nvPr/>
        </p:nvGrpSpPr>
        <p:grpSpPr>
          <a:xfrm>
            <a:off x="3744565" y="2711232"/>
            <a:ext cx="354778" cy="339271"/>
            <a:chOff x="5045500" y="842250"/>
            <a:chExt cx="503875" cy="481850"/>
          </a:xfrm>
        </p:grpSpPr>
        <p:sp>
          <p:nvSpPr>
            <p:cNvPr id="5086" name="Google Shape;5086;p60"/>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7" name="Google Shape;5087;p60"/>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8" name="Google Shape;5088;p60"/>
          <p:cNvGrpSpPr/>
          <p:nvPr/>
        </p:nvGrpSpPr>
        <p:grpSpPr>
          <a:xfrm>
            <a:off x="4167413" y="2737451"/>
            <a:ext cx="336965" cy="286833"/>
            <a:chOff x="5645200" y="879425"/>
            <a:chExt cx="478575" cy="407375"/>
          </a:xfrm>
        </p:grpSpPr>
        <p:sp>
          <p:nvSpPr>
            <p:cNvPr id="5089" name="Google Shape;5089;p60"/>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0" name="Google Shape;5090;p60"/>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60"/>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2" name="Google Shape;5092;p60"/>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3" name="Google Shape;5093;p60"/>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4" name="Google Shape;5094;p60"/>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5" name="Google Shape;5095;p60"/>
          <p:cNvGrpSpPr/>
          <p:nvPr/>
        </p:nvGrpSpPr>
        <p:grpSpPr>
          <a:xfrm>
            <a:off x="4603488" y="2711241"/>
            <a:ext cx="298186" cy="339253"/>
            <a:chOff x="6264525" y="842250"/>
            <a:chExt cx="423500" cy="481825"/>
          </a:xfrm>
        </p:grpSpPr>
        <p:sp>
          <p:nvSpPr>
            <p:cNvPr id="5096" name="Google Shape;5096;p60"/>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7" name="Google Shape;5097;p60"/>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8" name="Google Shape;5098;p60"/>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9" name="Google Shape;5099;p60"/>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0" name="Google Shape;5100;p60"/>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1" name="Google Shape;5101;p60"/>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2" name="Google Shape;5102;p60"/>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3" name="Google Shape;5103;p60"/>
          <p:cNvGrpSpPr/>
          <p:nvPr/>
        </p:nvGrpSpPr>
        <p:grpSpPr>
          <a:xfrm>
            <a:off x="821776" y="3125895"/>
            <a:ext cx="339253" cy="339253"/>
            <a:chOff x="900750" y="1436075"/>
            <a:chExt cx="481825" cy="481825"/>
          </a:xfrm>
        </p:grpSpPr>
        <p:sp>
          <p:nvSpPr>
            <p:cNvPr id="5104" name="Google Shape;5104;p60"/>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5" name="Google Shape;5105;p60"/>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6" name="Google Shape;5106;p60"/>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7" name="Google Shape;5107;p60"/>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8" name="Google Shape;5108;p60"/>
          <p:cNvGrpSpPr/>
          <p:nvPr/>
        </p:nvGrpSpPr>
        <p:grpSpPr>
          <a:xfrm>
            <a:off x="1239624" y="3186183"/>
            <a:ext cx="339253" cy="218676"/>
            <a:chOff x="1492675" y="1520750"/>
            <a:chExt cx="481825" cy="310575"/>
          </a:xfrm>
        </p:grpSpPr>
        <p:sp>
          <p:nvSpPr>
            <p:cNvPr id="5109" name="Google Shape;5109;p60"/>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0" name="Google Shape;5110;p60"/>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1" name="Google Shape;5111;p60"/>
          <p:cNvGrpSpPr/>
          <p:nvPr/>
        </p:nvGrpSpPr>
        <p:grpSpPr>
          <a:xfrm>
            <a:off x="1647421" y="3125877"/>
            <a:ext cx="352332" cy="339288"/>
            <a:chOff x="2071000" y="1435025"/>
            <a:chExt cx="500400" cy="481875"/>
          </a:xfrm>
        </p:grpSpPr>
        <p:sp>
          <p:nvSpPr>
            <p:cNvPr id="5112" name="Google Shape;5112;p60"/>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3" name="Google Shape;5113;p60"/>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4" name="Google Shape;5114;p60"/>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5" name="Google Shape;5115;p60"/>
          <p:cNvGrpSpPr/>
          <p:nvPr/>
        </p:nvGrpSpPr>
        <p:grpSpPr>
          <a:xfrm>
            <a:off x="2075584" y="3146709"/>
            <a:ext cx="351874" cy="297623"/>
            <a:chOff x="2678350" y="1464650"/>
            <a:chExt cx="499750" cy="422700"/>
          </a:xfrm>
        </p:grpSpPr>
        <p:sp>
          <p:nvSpPr>
            <p:cNvPr id="5116" name="Google Shape;5116;p60"/>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7" name="Google Shape;5117;p60"/>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8" name="Google Shape;5118;p60"/>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9" name="Google Shape;5119;p60"/>
          <p:cNvGrpSpPr/>
          <p:nvPr/>
        </p:nvGrpSpPr>
        <p:grpSpPr>
          <a:xfrm>
            <a:off x="2499118" y="3125895"/>
            <a:ext cx="339253" cy="339253"/>
            <a:chOff x="3271200" y="1435075"/>
            <a:chExt cx="481825" cy="481825"/>
          </a:xfrm>
        </p:grpSpPr>
        <p:sp>
          <p:nvSpPr>
            <p:cNvPr id="5120" name="Google Shape;5120;p60"/>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1" name="Google Shape;5121;p60"/>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2" name="Google Shape;5122;p60"/>
          <p:cNvGrpSpPr/>
          <p:nvPr/>
        </p:nvGrpSpPr>
        <p:grpSpPr>
          <a:xfrm>
            <a:off x="2909591" y="3125877"/>
            <a:ext cx="343442" cy="339288"/>
            <a:chOff x="3858100" y="1435075"/>
            <a:chExt cx="487775" cy="481875"/>
          </a:xfrm>
        </p:grpSpPr>
        <p:sp>
          <p:nvSpPr>
            <p:cNvPr id="5123" name="Google Shape;5123;p60"/>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4" name="Google Shape;5124;p60"/>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5" name="Google Shape;5125;p60"/>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6" name="Google Shape;5126;p60"/>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7" name="Google Shape;5127;p60"/>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8" name="Google Shape;5128;p60"/>
          <p:cNvGrpSpPr/>
          <p:nvPr/>
        </p:nvGrpSpPr>
        <p:grpSpPr>
          <a:xfrm>
            <a:off x="3329674" y="3125895"/>
            <a:ext cx="339253" cy="339253"/>
            <a:chOff x="4456875" y="1435075"/>
            <a:chExt cx="481825" cy="481825"/>
          </a:xfrm>
        </p:grpSpPr>
        <p:sp>
          <p:nvSpPr>
            <p:cNvPr id="5129" name="Google Shape;5129;p60"/>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0" name="Google Shape;5130;p60"/>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1" name="Google Shape;5131;p60"/>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2" name="Google Shape;5132;p60"/>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3" name="Google Shape;5133;p60"/>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4" name="Google Shape;5134;p60"/>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5" name="Google Shape;5135;p60"/>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6" name="Google Shape;5136;p60"/>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7" name="Google Shape;5137;p60"/>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8" name="Google Shape;5138;p60"/>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9" name="Google Shape;5139;p60"/>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0" name="Google Shape;5140;p60"/>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1" name="Google Shape;5141;p60"/>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2" name="Google Shape;5142;p60"/>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3" name="Google Shape;5143;p60"/>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4" name="Google Shape;5144;p60"/>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5" name="Google Shape;5145;p60"/>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6" name="Google Shape;5146;p60"/>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7" name="Google Shape;5147;p60"/>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8" name="Google Shape;5148;p60"/>
          <p:cNvGrpSpPr/>
          <p:nvPr/>
        </p:nvGrpSpPr>
        <p:grpSpPr>
          <a:xfrm>
            <a:off x="3750665" y="3125886"/>
            <a:ext cx="342580" cy="339271"/>
            <a:chOff x="5049725" y="1435050"/>
            <a:chExt cx="486550" cy="481850"/>
          </a:xfrm>
        </p:grpSpPr>
        <p:sp>
          <p:nvSpPr>
            <p:cNvPr id="5149" name="Google Shape;5149;p6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0" name="Google Shape;5150;p6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1" name="Google Shape;5151;p6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2" name="Google Shape;5152;p6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3" name="Google Shape;5153;p60"/>
          <p:cNvGrpSpPr/>
          <p:nvPr/>
        </p:nvGrpSpPr>
        <p:grpSpPr>
          <a:xfrm>
            <a:off x="4166216" y="3125895"/>
            <a:ext cx="339359" cy="339253"/>
            <a:chOff x="5642475" y="1435075"/>
            <a:chExt cx="481975" cy="481825"/>
          </a:xfrm>
        </p:grpSpPr>
        <p:sp>
          <p:nvSpPr>
            <p:cNvPr id="5154" name="Google Shape;5154;p60"/>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5" name="Google Shape;5155;p60"/>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6" name="Google Shape;5156;p60"/>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7" name="Google Shape;5157;p60"/>
          <p:cNvGrpSpPr/>
          <p:nvPr/>
        </p:nvGrpSpPr>
        <p:grpSpPr>
          <a:xfrm>
            <a:off x="4580702" y="3125886"/>
            <a:ext cx="343759" cy="339271"/>
            <a:chOff x="6232000" y="1435050"/>
            <a:chExt cx="488225" cy="481850"/>
          </a:xfrm>
        </p:grpSpPr>
        <p:sp>
          <p:nvSpPr>
            <p:cNvPr id="5158" name="Google Shape;5158;p60"/>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9" name="Google Shape;5159;p60"/>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0" name="Google Shape;5160;p60"/>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1" name="Google Shape;5161;p60"/>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2" name="Google Shape;5162;p60"/>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63" name="Google Shape;5163;p60"/>
          <p:cNvGrpSpPr/>
          <p:nvPr/>
        </p:nvGrpSpPr>
        <p:grpSpPr>
          <a:xfrm>
            <a:off x="841438" y="3539545"/>
            <a:ext cx="299929" cy="337792"/>
            <a:chOff x="924450" y="2028975"/>
            <a:chExt cx="425975" cy="479750"/>
          </a:xfrm>
        </p:grpSpPr>
        <p:sp>
          <p:nvSpPr>
            <p:cNvPr id="5164" name="Google Shape;5164;p60"/>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5" name="Google Shape;5165;p60"/>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6" name="Google Shape;5166;p60"/>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67" name="Google Shape;5167;p60"/>
          <p:cNvGrpSpPr/>
          <p:nvPr/>
        </p:nvGrpSpPr>
        <p:grpSpPr>
          <a:xfrm>
            <a:off x="1653934" y="3559347"/>
            <a:ext cx="339306" cy="298186"/>
            <a:chOff x="2085450" y="2057100"/>
            <a:chExt cx="481900" cy="423500"/>
          </a:xfrm>
        </p:grpSpPr>
        <p:sp>
          <p:nvSpPr>
            <p:cNvPr id="5168" name="Google Shape;5168;p60"/>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9" name="Google Shape;5169;p60"/>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0" name="Google Shape;5170;p60"/>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1" name="Google Shape;5171;p60"/>
          <p:cNvGrpSpPr/>
          <p:nvPr/>
        </p:nvGrpSpPr>
        <p:grpSpPr>
          <a:xfrm>
            <a:off x="2081868" y="3582592"/>
            <a:ext cx="339306" cy="251698"/>
            <a:chOff x="2678275" y="2090100"/>
            <a:chExt cx="481900" cy="357475"/>
          </a:xfrm>
        </p:grpSpPr>
        <p:sp>
          <p:nvSpPr>
            <p:cNvPr id="5172" name="Google Shape;5172;p60"/>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3" name="Google Shape;5173;p60"/>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4" name="Google Shape;5174;p60"/>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5" name="Google Shape;5175;p60"/>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6" name="Google Shape;5176;p60"/>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7" name="Google Shape;5177;p60"/>
          <p:cNvGrpSpPr/>
          <p:nvPr/>
        </p:nvGrpSpPr>
        <p:grpSpPr>
          <a:xfrm>
            <a:off x="2559072" y="3594790"/>
            <a:ext cx="219345" cy="227301"/>
            <a:chOff x="3357325" y="2093500"/>
            <a:chExt cx="311525" cy="322825"/>
          </a:xfrm>
        </p:grpSpPr>
        <p:sp>
          <p:nvSpPr>
            <p:cNvPr id="5178" name="Google Shape;5178;p60"/>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9" name="Google Shape;5179;p60"/>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0" name="Google Shape;5180;p60"/>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81" name="Google Shape;5181;p60"/>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82" name="Google Shape;5182;p60"/>
          <p:cNvGrpSpPr/>
          <p:nvPr/>
        </p:nvGrpSpPr>
        <p:grpSpPr>
          <a:xfrm>
            <a:off x="3353262" y="3538814"/>
            <a:ext cx="292078" cy="339253"/>
            <a:chOff x="4492800" y="2027925"/>
            <a:chExt cx="414825" cy="481825"/>
          </a:xfrm>
        </p:grpSpPr>
        <p:sp>
          <p:nvSpPr>
            <p:cNvPr id="5183" name="Google Shape;5183;p60"/>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4" name="Google Shape;5184;p60"/>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5" name="Google Shape;5185;p60"/>
          <p:cNvGrpSpPr/>
          <p:nvPr/>
        </p:nvGrpSpPr>
        <p:grpSpPr>
          <a:xfrm>
            <a:off x="3752354" y="3538805"/>
            <a:ext cx="339200" cy="339271"/>
            <a:chOff x="5049725" y="2027900"/>
            <a:chExt cx="481750" cy="481850"/>
          </a:xfrm>
        </p:grpSpPr>
        <p:sp>
          <p:nvSpPr>
            <p:cNvPr id="5186" name="Google Shape;5186;p60"/>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7" name="Google Shape;5187;p60"/>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8" name="Google Shape;5188;p60"/>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9" name="Google Shape;5189;p60"/>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0" name="Google Shape;5190;p60"/>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1" name="Google Shape;5191;p60"/>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2" name="Google Shape;5192;p60"/>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3" name="Google Shape;5193;p60"/>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4" name="Google Shape;5194;p60"/>
          <p:cNvGrpSpPr/>
          <p:nvPr/>
        </p:nvGrpSpPr>
        <p:grpSpPr>
          <a:xfrm>
            <a:off x="4225950" y="3538893"/>
            <a:ext cx="219890" cy="339095"/>
            <a:chOff x="5726350" y="2028150"/>
            <a:chExt cx="312300" cy="481600"/>
          </a:xfrm>
        </p:grpSpPr>
        <p:sp>
          <p:nvSpPr>
            <p:cNvPr id="5195" name="Google Shape;5195;p60"/>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6" name="Google Shape;5196;p60"/>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7" name="Google Shape;5197;p60"/>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8" name="Google Shape;5198;p60"/>
          <p:cNvGrpSpPr/>
          <p:nvPr/>
        </p:nvGrpSpPr>
        <p:grpSpPr>
          <a:xfrm>
            <a:off x="4586141" y="3542000"/>
            <a:ext cx="332881" cy="332881"/>
            <a:chOff x="6239925" y="2032450"/>
            <a:chExt cx="472775" cy="472775"/>
          </a:xfrm>
        </p:grpSpPr>
        <p:sp>
          <p:nvSpPr>
            <p:cNvPr id="5199" name="Google Shape;5199;p60"/>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0" name="Google Shape;5200;p60"/>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1" name="Google Shape;5201;p60"/>
          <p:cNvGrpSpPr/>
          <p:nvPr/>
        </p:nvGrpSpPr>
        <p:grpSpPr>
          <a:xfrm>
            <a:off x="5035233" y="2364092"/>
            <a:ext cx="334641" cy="185425"/>
            <a:chOff x="903075" y="2730000"/>
            <a:chExt cx="475275" cy="263350"/>
          </a:xfrm>
        </p:grpSpPr>
        <p:sp>
          <p:nvSpPr>
            <p:cNvPr id="5202" name="Google Shape;5202;p60"/>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3" name="Google Shape;5203;p60"/>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4" name="Google Shape;5204;p60"/>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5" name="Google Shape;5205;p60"/>
          <p:cNvGrpSpPr/>
          <p:nvPr/>
        </p:nvGrpSpPr>
        <p:grpSpPr>
          <a:xfrm>
            <a:off x="1239624" y="3538814"/>
            <a:ext cx="339253" cy="339253"/>
            <a:chOff x="1492675" y="2027925"/>
            <a:chExt cx="481825" cy="481825"/>
          </a:xfrm>
        </p:grpSpPr>
        <p:sp>
          <p:nvSpPr>
            <p:cNvPr id="5206" name="Google Shape;5206;p60"/>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7" name="Google Shape;5207;p60"/>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8" name="Google Shape;5208;p60"/>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9" name="Google Shape;5209;p60"/>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0" name="Google Shape;5210;p60"/>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1" name="Google Shape;5211;p60"/>
          <p:cNvGrpSpPr/>
          <p:nvPr/>
        </p:nvGrpSpPr>
        <p:grpSpPr>
          <a:xfrm>
            <a:off x="5466000" y="2287178"/>
            <a:ext cx="339253" cy="339253"/>
            <a:chOff x="1492675" y="2620775"/>
            <a:chExt cx="481825" cy="481825"/>
          </a:xfrm>
        </p:grpSpPr>
        <p:sp>
          <p:nvSpPr>
            <p:cNvPr id="5212" name="Google Shape;5212;p60"/>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3" name="Google Shape;5213;p60"/>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14" name="Google Shape;5214;p60"/>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15" name="Google Shape;5215;p60"/>
          <p:cNvGrpSpPr/>
          <p:nvPr/>
        </p:nvGrpSpPr>
        <p:grpSpPr>
          <a:xfrm>
            <a:off x="6289754" y="2303161"/>
            <a:ext cx="333585" cy="307287"/>
            <a:chOff x="2682350" y="2643425"/>
            <a:chExt cx="473775" cy="436425"/>
          </a:xfrm>
        </p:grpSpPr>
        <p:sp>
          <p:nvSpPr>
            <p:cNvPr id="5216" name="Google Shape;5216;p60"/>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7" name="Google Shape;5217;p60"/>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8" name="Google Shape;5218;p60"/>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9" name="Google Shape;5219;p60"/>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0" name="Google Shape;5220;p60"/>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1" name="Google Shape;5221;p60"/>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2" name="Google Shape;5222;p60"/>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3" name="Google Shape;5223;p60"/>
          <p:cNvGrpSpPr/>
          <p:nvPr/>
        </p:nvGrpSpPr>
        <p:grpSpPr>
          <a:xfrm>
            <a:off x="6755243" y="2287178"/>
            <a:ext cx="238531" cy="339253"/>
            <a:chOff x="3342725" y="2620775"/>
            <a:chExt cx="338775" cy="481825"/>
          </a:xfrm>
        </p:grpSpPr>
        <p:sp>
          <p:nvSpPr>
            <p:cNvPr id="5224" name="Google Shape;5224;p60"/>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5" name="Google Shape;5225;p60"/>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6" name="Google Shape;5226;p60"/>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7" name="Google Shape;5227;p60"/>
          <p:cNvGrpSpPr/>
          <p:nvPr/>
        </p:nvGrpSpPr>
        <p:grpSpPr>
          <a:xfrm>
            <a:off x="7148994" y="2287178"/>
            <a:ext cx="278296" cy="339253"/>
            <a:chOff x="3907325" y="2620775"/>
            <a:chExt cx="395250" cy="481825"/>
          </a:xfrm>
        </p:grpSpPr>
        <p:sp>
          <p:nvSpPr>
            <p:cNvPr id="5228" name="Google Shape;5228;p60"/>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9" name="Google Shape;5229;p60"/>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0" name="Google Shape;5230;p60"/>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1" name="Google Shape;5231;p60"/>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2" name="Google Shape;5232;p60"/>
          <p:cNvGrpSpPr/>
          <p:nvPr/>
        </p:nvGrpSpPr>
        <p:grpSpPr>
          <a:xfrm>
            <a:off x="7542181" y="2297783"/>
            <a:ext cx="339253" cy="318042"/>
            <a:chOff x="4456875" y="2635825"/>
            <a:chExt cx="481825" cy="451700"/>
          </a:xfrm>
        </p:grpSpPr>
        <p:sp>
          <p:nvSpPr>
            <p:cNvPr id="5233" name="Google Shape;5233;p60"/>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4" name="Google Shape;5234;p60"/>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5" name="Google Shape;5235;p60"/>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6" name="Google Shape;5236;p60"/>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7" name="Google Shape;5237;p60"/>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8" name="Google Shape;5238;p60"/>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9" name="Google Shape;5239;p60"/>
          <p:cNvGrpSpPr/>
          <p:nvPr/>
        </p:nvGrpSpPr>
        <p:grpSpPr>
          <a:xfrm>
            <a:off x="7967105" y="2297783"/>
            <a:ext cx="339253" cy="318042"/>
            <a:chOff x="5049725" y="2635825"/>
            <a:chExt cx="481825" cy="451700"/>
          </a:xfrm>
        </p:grpSpPr>
        <p:sp>
          <p:nvSpPr>
            <p:cNvPr id="5240" name="Google Shape;5240;p6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1" name="Google Shape;5241;p6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2" name="Google Shape;5242;p6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3" name="Google Shape;5243;p60"/>
          <p:cNvGrpSpPr/>
          <p:nvPr/>
        </p:nvGrpSpPr>
        <p:grpSpPr>
          <a:xfrm>
            <a:off x="2211475" y="3952243"/>
            <a:ext cx="338566" cy="338373"/>
            <a:chOff x="5643000" y="2621375"/>
            <a:chExt cx="480850" cy="480575"/>
          </a:xfrm>
        </p:grpSpPr>
        <p:sp>
          <p:nvSpPr>
            <p:cNvPr id="5244" name="Google Shape;5244;p60"/>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5" name="Google Shape;5245;p60"/>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6" name="Google Shape;5246;p60"/>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7" name="Google Shape;5247;p60"/>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8" name="Google Shape;5248;p60"/>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9" name="Google Shape;5249;p60"/>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0" name="Google Shape;5250;p60"/>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1" name="Google Shape;5251;p60"/>
          <p:cNvGrpSpPr/>
          <p:nvPr/>
        </p:nvGrpSpPr>
        <p:grpSpPr>
          <a:xfrm>
            <a:off x="4032695" y="3951803"/>
            <a:ext cx="339359" cy="339253"/>
            <a:chOff x="6235250" y="2620775"/>
            <a:chExt cx="481975" cy="481825"/>
          </a:xfrm>
        </p:grpSpPr>
        <p:sp>
          <p:nvSpPr>
            <p:cNvPr id="5252" name="Google Shape;5252;p60"/>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3" name="Google Shape;5253;p60"/>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4" name="Google Shape;5254;p60"/>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5" name="Google Shape;5255;p60"/>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6" name="Google Shape;5256;p60"/>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57" name="Google Shape;5257;p60"/>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58" name="Google Shape;5258;p60"/>
          <p:cNvGrpSpPr/>
          <p:nvPr/>
        </p:nvGrpSpPr>
        <p:grpSpPr>
          <a:xfrm>
            <a:off x="5465078" y="2711317"/>
            <a:ext cx="341101" cy="339253"/>
            <a:chOff x="1535000" y="3223325"/>
            <a:chExt cx="484450" cy="481825"/>
          </a:xfrm>
        </p:grpSpPr>
        <p:sp>
          <p:nvSpPr>
            <p:cNvPr id="5259" name="Google Shape;5259;p60"/>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0" name="Google Shape;5260;p60"/>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1" name="Google Shape;5261;p60"/>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2" name="Google Shape;5262;p60"/>
          <p:cNvGrpSpPr/>
          <p:nvPr/>
        </p:nvGrpSpPr>
        <p:grpSpPr>
          <a:xfrm>
            <a:off x="5872645" y="2746618"/>
            <a:ext cx="339253" cy="268649"/>
            <a:chOff x="2085525" y="3263750"/>
            <a:chExt cx="481825" cy="381550"/>
          </a:xfrm>
        </p:grpSpPr>
        <p:sp>
          <p:nvSpPr>
            <p:cNvPr id="5263" name="Google Shape;5263;p60"/>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60"/>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65" name="Google Shape;5265;p60"/>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66" name="Google Shape;5266;p60"/>
          <p:cNvGrpSpPr/>
          <p:nvPr/>
        </p:nvGrpSpPr>
        <p:grpSpPr>
          <a:xfrm>
            <a:off x="6704407" y="2711308"/>
            <a:ext cx="340204" cy="339271"/>
            <a:chOff x="3270450" y="3213625"/>
            <a:chExt cx="483175" cy="481850"/>
          </a:xfrm>
        </p:grpSpPr>
        <p:sp>
          <p:nvSpPr>
            <p:cNvPr id="5267" name="Google Shape;5267;p60"/>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8" name="Google Shape;5268;p60"/>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9" name="Google Shape;5269;p60"/>
          <p:cNvGrpSpPr/>
          <p:nvPr/>
        </p:nvGrpSpPr>
        <p:grpSpPr>
          <a:xfrm>
            <a:off x="7203676" y="2711317"/>
            <a:ext cx="168931" cy="339253"/>
            <a:chOff x="3984950" y="3213600"/>
            <a:chExt cx="239925" cy="481825"/>
          </a:xfrm>
        </p:grpSpPr>
        <p:sp>
          <p:nvSpPr>
            <p:cNvPr id="5270" name="Google Shape;5270;p60"/>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1" name="Google Shape;5271;p60"/>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72" name="Google Shape;5272;p60"/>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3" name="Google Shape;5273;p60"/>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74" name="Google Shape;5274;p60"/>
          <p:cNvGrpSpPr/>
          <p:nvPr/>
        </p:nvGrpSpPr>
        <p:grpSpPr>
          <a:xfrm>
            <a:off x="1736111" y="3981487"/>
            <a:ext cx="355218" cy="279880"/>
            <a:chOff x="5629975" y="3255775"/>
            <a:chExt cx="504500" cy="397500"/>
          </a:xfrm>
        </p:grpSpPr>
        <p:sp>
          <p:nvSpPr>
            <p:cNvPr id="5275" name="Google Shape;5275;p60"/>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6" name="Google Shape;5276;p60"/>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7" name="Google Shape;5277;p60"/>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8" name="Google Shape;5278;p60"/>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9" name="Google Shape;5279;p60"/>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0" name="Google Shape;5280;p60"/>
          <p:cNvGrpSpPr/>
          <p:nvPr/>
        </p:nvGrpSpPr>
        <p:grpSpPr>
          <a:xfrm>
            <a:off x="3572294" y="3981593"/>
            <a:ext cx="340256" cy="279669"/>
            <a:chOff x="6234950" y="3255925"/>
            <a:chExt cx="483250" cy="397200"/>
          </a:xfrm>
        </p:grpSpPr>
        <p:sp>
          <p:nvSpPr>
            <p:cNvPr id="5281" name="Google Shape;5281;p60"/>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2" name="Google Shape;5282;p60"/>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3" name="Google Shape;5283;p60"/>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4" name="Google Shape;5284;p60"/>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5" name="Google Shape;5285;p60"/>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6" name="Google Shape;5286;p60"/>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7" name="Google Shape;5287;p60"/>
          <p:cNvGrpSpPr/>
          <p:nvPr/>
        </p:nvGrpSpPr>
        <p:grpSpPr>
          <a:xfrm>
            <a:off x="5043532" y="3125970"/>
            <a:ext cx="318042" cy="339253"/>
            <a:chOff x="914900" y="3806450"/>
            <a:chExt cx="451700" cy="481825"/>
          </a:xfrm>
        </p:grpSpPr>
        <p:sp>
          <p:nvSpPr>
            <p:cNvPr id="5288" name="Google Shape;5288;p60"/>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9" name="Google Shape;5289;p60"/>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0" name="Google Shape;5290;p60"/>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1" name="Google Shape;5291;p60"/>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2" name="Google Shape;5292;p60"/>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3" name="Google Shape;5293;p60"/>
          <p:cNvGrpSpPr/>
          <p:nvPr/>
        </p:nvGrpSpPr>
        <p:grpSpPr>
          <a:xfrm>
            <a:off x="5462454" y="3125785"/>
            <a:ext cx="346347" cy="339623"/>
            <a:chOff x="1490050" y="3805975"/>
            <a:chExt cx="491900" cy="482350"/>
          </a:xfrm>
        </p:grpSpPr>
        <p:sp>
          <p:nvSpPr>
            <p:cNvPr id="5294" name="Google Shape;5294;p60"/>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5" name="Google Shape;5295;p60"/>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6" name="Google Shape;5296;p60"/>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7" name="Google Shape;5297;p60"/>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8" name="Google Shape;5298;p60"/>
          <p:cNvGrpSpPr/>
          <p:nvPr/>
        </p:nvGrpSpPr>
        <p:grpSpPr>
          <a:xfrm>
            <a:off x="5886322" y="3125970"/>
            <a:ext cx="311899" cy="339253"/>
            <a:chOff x="2104275" y="3806450"/>
            <a:chExt cx="442975" cy="481825"/>
          </a:xfrm>
        </p:grpSpPr>
        <p:sp>
          <p:nvSpPr>
            <p:cNvPr id="5299" name="Google Shape;5299;p60"/>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0" name="Google Shape;5300;p60"/>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1" name="Google Shape;5301;p60"/>
          <p:cNvGrpSpPr/>
          <p:nvPr/>
        </p:nvGrpSpPr>
        <p:grpSpPr>
          <a:xfrm>
            <a:off x="6309839" y="3125970"/>
            <a:ext cx="293416" cy="339253"/>
            <a:chOff x="2710875" y="3806450"/>
            <a:chExt cx="416725" cy="481825"/>
          </a:xfrm>
        </p:grpSpPr>
        <p:sp>
          <p:nvSpPr>
            <p:cNvPr id="5302" name="Google Shape;5302;p60"/>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3" name="Google Shape;5303;p60"/>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4" name="Google Shape;5304;p60"/>
          <p:cNvGrpSpPr/>
          <p:nvPr/>
        </p:nvGrpSpPr>
        <p:grpSpPr>
          <a:xfrm>
            <a:off x="6704883" y="3166412"/>
            <a:ext cx="339253" cy="258369"/>
            <a:chOff x="3271200" y="3863875"/>
            <a:chExt cx="481825" cy="366950"/>
          </a:xfrm>
        </p:grpSpPr>
        <p:sp>
          <p:nvSpPr>
            <p:cNvPr id="5305" name="Google Shape;5305;p60"/>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6" name="Google Shape;5306;p60"/>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7" name="Google Shape;5307;p60"/>
          <p:cNvGrpSpPr/>
          <p:nvPr/>
        </p:nvGrpSpPr>
        <p:grpSpPr>
          <a:xfrm>
            <a:off x="7140377" y="3126199"/>
            <a:ext cx="295528" cy="338795"/>
            <a:chOff x="3895050" y="3806775"/>
            <a:chExt cx="419725" cy="481175"/>
          </a:xfrm>
        </p:grpSpPr>
        <p:sp>
          <p:nvSpPr>
            <p:cNvPr id="5308" name="Google Shape;5308;p60"/>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9" name="Google Shape;5309;p60"/>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0" name="Google Shape;5310;p60"/>
          <p:cNvGrpSpPr/>
          <p:nvPr/>
        </p:nvGrpSpPr>
        <p:grpSpPr>
          <a:xfrm>
            <a:off x="7543659" y="3125979"/>
            <a:ext cx="336296" cy="339235"/>
            <a:chOff x="4464775" y="3806475"/>
            <a:chExt cx="477625" cy="481800"/>
          </a:xfrm>
        </p:grpSpPr>
        <p:sp>
          <p:nvSpPr>
            <p:cNvPr id="5311" name="Google Shape;5311;p60"/>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2" name="Google Shape;5312;p60"/>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3" name="Google Shape;5313;p60"/>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4" name="Google Shape;5314;p60"/>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5" name="Google Shape;5315;p60"/>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6" name="Google Shape;5316;p60"/>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7" name="Google Shape;5317;p60"/>
          <p:cNvGrpSpPr/>
          <p:nvPr/>
        </p:nvGrpSpPr>
        <p:grpSpPr>
          <a:xfrm>
            <a:off x="7967105" y="3125970"/>
            <a:ext cx="339253" cy="339253"/>
            <a:chOff x="5049725" y="3806450"/>
            <a:chExt cx="481825" cy="481825"/>
          </a:xfrm>
        </p:grpSpPr>
        <p:sp>
          <p:nvSpPr>
            <p:cNvPr id="5318" name="Google Shape;5318;p60"/>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9" name="Google Shape;5319;p60"/>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0" name="Google Shape;5320;p60"/>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1" name="Google Shape;5321;p60"/>
          <p:cNvGrpSpPr/>
          <p:nvPr/>
        </p:nvGrpSpPr>
        <p:grpSpPr>
          <a:xfrm>
            <a:off x="1276714" y="3951798"/>
            <a:ext cx="339253" cy="339253"/>
            <a:chOff x="5651375" y="3806450"/>
            <a:chExt cx="481825" cy="481825"/>
          </a:xfrm>
        </p:grpSpPr>
        <p:sp>
          <p:nvSpPr>
            <p:cNvPr id="5322" name="Google Shape;5322;p60"/>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3" name="Google Shape;5323;p60"/>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4" name="Google Shape;5324;p60"/>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5" name="Google Shape;5325;p60"/>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6" name="Google Shape;5326;p60"/>
          <p:cNvGrpSpPr/>
          <p:nvPr/>
        </p:nvGrpSpPr>
        <p:grpSpPr>
          <a:xfrm>
            <a:off x="3153646" y="3953787"/>
            <a:ext cx="298503" cy="335275"/>
            <a:chOff x="6264300" y="3809300"/>
            <a:chExt cx="423950" cy="476175"/>
          </a:xfrm>
        </p:grpSpPr>
        <p:sp>
          <p:nvSpPr>
            <p:cNvPr id="5327" name="Google Shape;5327;p60"/>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8" name="Google Shape;5328;p60"/>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9" name="Google Shape;5329;p60"/>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0" name="Google Shape;5330;p60"/>
          <p:cNvGrpSpPr/>
          <p:nvPr/>
        </p:nvGrpSpPr>
        <p:grpSpPr>
          <a:xfrm>
            <a:off x="5032267" y="3538881"/>
            <a:ext cx="340573" cy="339271"/>
            <a:chOff x="898875" y="4399275"/>
            <a:chExt cx="483700" cy="481850"/>
          </a:xfrm>
        </p:grpSpPr>
        <p:sp>
          <p:nvSpPr>
            <p:cNvPr id="5331" name="Google Shape;5331;p60"/>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2" name="Google Shape;5332;p60"/>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3" name="Google Shape;5333;p60"/>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4" name="Google Shape;5334;p60"/>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5" name="Google Shape;5335;p60"/>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6" name="Google Shape;5336;p60"/>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7" name="Google Shape;5337;p60"/>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8" name="Google Shape;5338;p60"/>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9" name="Google Shape;5339;p60"/>
          <p:cNvGrpSpPr/>
          <p:nvPr/>
        </p:nvGrpSpPr>
        <p:grpSpPr>
          <a:xfrm>
            <a:off x="5466000" y="3554133"/>
            <a:ext cx="339253" cy="308765"/>
            <a:chOff x="1492675" y="4420975"/>
            <a:chExt cx="481825" cy="438525"/>
          </a:xfrm>
        </p:grpSpPr>
        <p:sp>
          <p:nvSpPr>
            <p:cNvPr id="5340" name="Google Shape;5340;p60"/>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1" name="Google Shape;5341;p60"/>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2" name="Google Shape;5342;p60"/>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3" name="Google Shape;5343;p60"/>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60"/>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5" name="Google Shape;5345;p60"/>
          <p:cNvGrpSpPr/>
          <p:nvPr/>
        </p:nvGrpSpPr>
        <p:grpSpPr>
          <a:xfrm>
            <a:off x="5870982" y="3539558"/>
            <a:ext cx="342580" cy="337915"/>
            <a:chOff x="2084100" y="4400250"/>
            <a:chExt cx="486550" cy="479925"/>
          </a:xfrm>
        </p:grpSpPr>
        <p:sp>
          <p:nvSpPr>
            <p:cNvPr id="5346" name="Google Shape;5346;p60"/>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7" name="Google Shape;5347;p60"/>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8" name="Google Shape;5348;p60"/>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9" name="Google Shape;5349;p60"/>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0" name="Google Shape;5350;p60"/>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60"/>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2" name="Google Shape;5352;p60"/>
          <p:cNvGrpSpPr/>
          <p:nvPr/>
        </p:nvGrpSpPr>
        <p:grpSpPr>
          <a:xfrm>
            <a:off x="6307462" y="3538907"/>
            <a:ext cx="298169" cy="339218"/>
            <a:chOff x="2707950" y="4399325"/>
            <a:chExt cx="423475" cy="481775"/>
          </a:xfrm>
        </p:grpSpPr>
        <p:sp>
          <p:nvSpPr>
            <p:cNvPr id="5353" name="Google Shape;5353;p60"/>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4" name="Google Shape;5354;p60"/>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60"/>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60"/>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7" name="Google Shape;5357;p60"/>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8" name="Google Shape;5358;p60"/>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9" name="Google Shape;5359;p60"/>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0" name="Google Shape;5360;p60"/>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1" name="Google Shape;5361;p60"/>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2" name="Google Shape;5362;p60"/>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3" name="Google Shape;5363;p60"/>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4" name="Google Shape;5364;p60"/>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5" name="Google Shape;5365;p60"/>
          <p:cNvGrpSpPr/>
          <p:nvPr/>
        </p:nvGrpSpPr>
        <p:grpSpPr>
          <a:xfrm>
            <a:off x="6736981" y="3538881"/>
            <a:ext cx="275057" cy="339271"/>
            <a:chOff x="3330525" y="4399275"/>
            <a:chExt cx="390650" cy="481850"/>
          </a:xfrm>
        </p:grpSpPr>
        <p:sp>
          <p:nvSpPr>
            <p:cNvPr id="5366" name="Google Shape;5366;p60"/>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7" name="Google Shape;5367;p60"/>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8" name="Google Shape;5368;p60"/>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9" name="Google Shape;5369;p60"/>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0" name="Google Shape;5370;p60"/>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1" name="Google Shape;5371;p60"/>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2" name="Google Shape;5372;p60"/>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3" name="Google Shape;5373;p60"/>
          <p:cNvGrpSpPr/>
          <p:nvPr/>
        </p:nvGrpSpPr>
        <p:grpSpPr>
          <a:xfrm>
            <a:off x="7161510" y="3538890"/>
            <a:ext cx="253265" cy="339253"/>
            <a:chOff x="3938800" y="4399275"/>
            <a:chExt cx="359700" cy="481825"/>
          </a:xfrm>
        </p:grpSpPr>
        <p:sp>
          <p:nvSpPr>
            <p:cNvPr id="5374" name="Google Shape;5374;p60"/>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5" name="Google Shape;5375;p60"/>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6" name="Google Shape;5376;p60"/>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7" name="Google Shape;5377;p60"/>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8" name="Google Shape;5378;p60"/>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9" name="Google Shape;5379;p60"/>
          <p:cNvGrpSpPr/>
          <p:nvPr/>
        </p:nvGrpSpPr>
        <p:grpSpPr>
          <a:xfrm>
            <a:off x="7632288" y="3538890"/>
            <a:ext cx="159039" cy="339253"/>
            <a:chOff x="4584850" y="4399275"/>
            <a:chExt cx="225875" cy="481825"/>
          </a:xfrm>
        </p:grpSpPr>
        <p:sp>
          <p:nvSpPr>
            <p:cNvPr id="5380" name="Google Shape;5380;p60"/>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1" name="Google Shape;5381;p60"/>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82" name="Google Shape;5382;p60"/>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83" name="Google Shape;5383;p60"/>
          <p:cNvGrpSpPr/>
          <p:nvPr/>
        </p:nvGrpSpPr>
        <p:grpSpPr>
          <a:xfrm>
            <a:off x="817316" y="3951795"/>
            <a:ext cx="339253" cy="339253"/>
            <a:chOff x="5642550" y="4399275"/>
            <a:chExt cx="481825" cy="481825"/>
          </a:xfrm>
        </p:grpSpPr>
        <p:sp>
          <p:nvSpPr>
            <p:cNvPr id="5384" name="Google Shape;5384;p60"/>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60"/>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6" name="Google Shape;5386;p60"/>
          <p:cNvGrpSpPr/>
          <p:nvPr/>
        </p:nvGrpSpPr>
        <p:grpSpPr>
          <a:xfrm>
            <a:off x="2670186" y="3963703"/>
            <a:ext cx="363316" cy="315437"/>
            <a:chOff x="6218300" y="4416175"/>
            <a:chExt cx="516000" cy="448000"/>
          </a:xfrm>
        </p:grpSpPr>
        <p:sp>
          <p:nvSpPr>
            <p:cNvPr id="5387" name="Google Shape;5387;p60"/>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8" name="Google Shape;5388;p60"/>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9" name="Google Shape;5389;p60"/>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0" name="Google Shape;5390;p60"/>
          <p:cNvGrpSpPr/>
          <p:nvPr/>
        </p:nvGrpSpPr>
        <p:grpSpPr>
          <a:xfrm>
            <a:off x="5870391" y="3951792"/>
            <a:ext cx="339253" cy="339253"/>
            <a:chOff x="899850" y="4992125"/>
            <a:chExt cx="481825" cy="481825"/>
          </a:xfrm>
        </p:grpSpPr>
        <p:sp>
          <p:nvSpPr>
            <p:cNvPr id="5391" name="Google Shape;5391;p60"/>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2" name="Google Shape;5392;p60"/>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3" name="Google Shape;5393;p60"/>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4" name="Google Shape;5394;p60"/>
          <p:cNvGrpSpPr/>
          <p:nvPr/>
        </p:nvGrpSpPr>
        <p:grpSpPr>
          <a:xfrm>
            <a:off x="5410993" y="3951792"/>
            <a:ext cx="339253" cy="339253"/>
            <a:chOff x="1492675" y="4992125"/>
            <a:chExt cx="481825" cy="481825"/>
          </a:xfrm>
        </p:grpSpPr>
        <p:sp>
          <p:nvSpPr>
            <p:cNvPr id="5395" name="Google Shape;5395;p60"/>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6" name="Google Shape;5396;p60"/>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7" name="Google Shape;5397;p60"/>
          <p:cNvGrpSpPr/>
          <p:nvPr/>
        </p:nvGrpSpPr>
        <p:grpSpPr>
          <a:xfrm>
            <a:off x="4951595" y="3951792"/>
            <a:ext cx="339253" cy="339253"/>
            <a:chOff x="2085525" y="4992125"/>
            <a:chExt cx="481825" cy="481825"/>
          </a:xfrm>
        </p:grpSpPr>
        <p:sp>
          <p:nvSpPr>
            <p:cNvPr id="5398" name="Google Shape;5398;p60"/>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9" name="Google Shape;5399;p60"/>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0" name="Google Shape;5400;p60"/>
          <p:cNvGrpSpPr/>
          <p:nvPr/>
        </p:nvGrpSpPr>
        <p:grpSpPr>
          <a:xfrm>
            <a:off x="6789344" y="3951792"/>
            <a:ext cx="339253" cy="339253"/>
            <a:chOff x="2678350" y="4992125"/>
            <a:chExt cx="481825" cy="481825"/>
          </a:xfrm>
        </p:grpSpPr>
        <p:sp>
          <p:nvSpPr>
            <p:cNvPr id="5401" name="Google Shape;5401;p60"/>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2" name="Google Shape;5402;p60"/>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3" name="Google Shape;5403;p60"/>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4" name="Google Shape;5404;p60"/>
          <p:cNvGrpSpPr/>
          <p:nvPr/>
        </p:nvGrpSpPr>
        <p:grpSpPr>
          <a:xfrm>
            <a:off x="4492198" y="3951792"/>
            <a:ext cx="339253" cy="339253"/>
            <a:chOff x="3271200" y="4992125"/>
            <a:chExt cx="481825" cy="481825"/>
          </a:xfrm>
        </p:grpSpPr>
        <p:sp>
          <p:nvSpPr>
            <p:cNvPr id="5405" name="Google Shape;5405;p60"/>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6" name="Google Shape;5406;p60"/>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7" name="Google Shape;5407;p60"/>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8" name="Google Shape;5408;p60"/>
          <p:cNvGrpSpPr/>
          <p:nvPr/>
        </p:nvGrpSpPr>
        <p:grpSpPr>
          <a:xfrm>
            <a:off x="6329788" y="3952813"/>
            <a:ext cx="339411" cy="337211"/>
            <a:chOff x="5049575" y="4993600"/>
            <a:chExt cx="482050" cy="478925"/>
          </a:xfrm>
        </p:grpSpPr>
        <p:sp>
          <p:nvSpPr>
            <p:cNvPr id="5409" name="Google Shape;5409;p60"/>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0" name="Google Shape;5410;p60"/>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1" name="Google Shape;5411;p60"/>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2" name="Google Shape;5412;p60"/>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13" name="Google Shape;5413;p60"/>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414" name="Google Shape;5414;p6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415" name="Google Shape;5415;p60"/>
          <p:cNvGrpSpPr/>
          <p:nvPr/>
        </p:nvGrpSpPr>
        <p:grpSpPr>
          <a:xfrm>
            <a:off x="7248742" y="3975375"/>
            <a:ext cx="195300" cy="343772"/>
            <a:chOff x="3999225" y="4364775"/>
            <a:chExt cx="195300" cy="343772"/>
          </a:xfrm>
        </p:grpSpPr>
        <p:grpSp>
          <p:nvGrpSpPr>
            <p:cNvPr id="5416" name="Google Shape;5416;p60"/>
            <p:cNvGrpSpPr/>
            <p:nvPr/>
          </p:nvGrpSpPr>
          <p:grpSpPr>
            <a:xfrm>
              <a:off x="4048568" y="4562577"/>
              <a:ext cx="97317" cy="145970"/>
              <a:chOff x="1529575" y="2222650"/>
              <a:chExt cx="203125" cy="304675"/>
            </a:xfrm>
          </p:grpSpPr>
          <p:sp>
            <p:nvSpPr>
              <p:cNvPr id="5417" name="Google Shape;5417;p60"/>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0"/>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60"/>
            <p:cNvGrpSpPr/>
            <p:nvPr/>
          </p:nvGrpSpPr>
          <p:grpSpPr>
            <a:xfrm>
              <a:off x="3999225" y="4364775"/>
              <a:ext cx="195300" cy="195300"/>
              <a:chOff x="3999225" y="4364775"/>
              <a:chExt cx="195300" cy="195300"/>
            </a:xfrm>
          </p:grpSpPr>
          <p:sp>
            <p:nvSpPr>
              <p:cNvPr id="5420" name="Google Shape;5420;p60"/>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0"/>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2" name="Google Shape;5422;p60"/>
          <p:cNvGrpSpPr/>
          <p:nvPr/>
        </p:nvGrpSpPr>
        <p:grpSpPr>
          <a:xfrm>
            <a:off x="7564186" y="3991627"/>
            <a:ext cx="277088" cy="259611"/>
            <a:chOff x="4335888" y="4398114"/>
            <a:chExt cx="277088" cy="259611"/>
          </a:xfrm>
        </p:grpSpPr>
        <p:grpSp>
          <p:nvGrpSpPr>
            <p:cNvPr id="5423" name="Google Shape;5423;p60"/>
            <p:cNvGrpSpPr/>
            <p:nvPr/>
          </p:nvGrpSpPr>
          <p:grpSpPr>
            <a:xfrm>
              <a:off x="4335888" y="4462425"/>
              <a:ext cx="195300" cy="195300"/>
              <a:chOff x="4335888" y="4462425"/>
              <a:chExt cx="195300" cy="195300"/>
            </a:xfrm>
          </p:grpSpPr>
          <p:sp>
            <p:nvSpPr>
              <p:cNvPr id="5424" name="Google Shape;5424;p60"/>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0"/>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60"/>
            <p:cNvGrpSpPr/>
            <p:nvPr/>
          </p:nvGrpSpPr>
          <p:grpSpPr>
            <a:xfrm>
              <a:off x="4509813" y="4398114"/>
              <a:ext cx="103162" cy="103198"/>
              <a:chOff x="2277975" y="2021700"/>
              <a:chExt cx="215325" cy="215400"/>
            </a:xfrm>
          </p:grpSpPr>
          <p:sp>
            <p:nvSpPr>
              <p:cNvPr id="5427" name="Google Shape;5427;p60"/>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9" name="Google Shape;5429;p60"/>
          <p:cNvGrpSpPr/>
          <p:nvPr/>
        </p:nvGrpSpPr>
        <p:grpSpPr>
          <a:xfrm>
            <a:off x="7961419" y="4049613"/>
            <a:ext cx="392275" cy="195300"/>
            <a:chOff x="4752588" y="4440200"/>
            <a:chExt cx="392275" cy="195300"/>
          </a:xfrm>
        </p:grpSpPr>
        <p:grpSp>
          <p:nvGrpSpPr>
            <p:cNvPr id="5430" name="Google Shape;5430;p60"/>
            <p:cNvGrpSpPr/>
            <p:nvPr/>
          </p:nvGrpSpPr>
          <p:grpSpPr>
            <a:xfrm>
              <a:off x="4950384" y="4469728"/>
              <a:ext cx="194479" cy="136244"/>
              <a:chOff x="3163375" y="2175125"/>
              <a:chExt cx="405925" cy="284375"/>
            </a:xfrm>
          </p:grpSpPr>
          <p:sp>
            <p:nvSpPr>
              <p:cNvPr id="5431" name="Google Shape;5431;p60"/>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0"/>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60"/>
            <p:cNvGrpSpPr/>
            <p:nvPr/>
          </p:nvGrpSpPr>
          <p:grpSpPr>
            <a:xfrm>
              <a:off x="4752588" y="4440200"/>
              <a:ext cx="195300" cy="195300"/>
              <a:chOff x="4335888" y="4462425"/>
              <a:chExt cx="195300" cy="195300"/>
            </a:xfrm>
          </p:grpSpPr>
          <p:sp>
            <p:nvSpPr>
              <p:cNvPr id="5435" name="Google Shape;5435;p60"/>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0"/>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40" name="Shape 5440"/>
        <p:cNvGrpSpPr/>
        <p:nvPr/>
      </p:nvGrpSpPr>
      <p:grpSpPr>
        <a:xfrm>
          <a:off x="0" y="0"/>
          <a:ext cx="0" cy="0"/>
          <a:chOff x="0" y="0"/>
          <a:chExt cx="0" cy="0"/>
        </a:xfrm>
      </p:grpSpPr>
      <p:grpSp>
        <p:nvGrpSpPr>
          <p:cNvPr id="5441" name="Google Shape;5441;p61"/>
          <p:cNvGrpSpPr/>
          <p:nvPr/>
        </p:nvGrpSpPr>
        <p:grpSpPr>
          <a:xfrm>
            <a:off x="856199" y="1311179"/>
            <a:ext cx="322099" cy="370529"/>
            <a:chOff x="-42971725" y="3217825"/>
            <a:chExt cx="275675" cy="317125"/>
          </a:xfrm>
        </p:grpSpPr>
        <p:sp>
          <p:nvSpPr>
            <p:cNvPr id="5442" name="Google Shape;5442;p61"/>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1"/>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1"/>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61"/>
          <p:cNvGrpSpPr/>
          <p:nvPr/>
        </p:nvGrpSpPr>
        <p:grpSpPr>
          <a:xfrm>
            <a:off x="828113" y="1779835"/>
            <a:ext cx="378270" cy="337551"/>
            <a:chOff x="-42996150" y="3612600"/>
            <a:chExt cx="323750" cy="288900"/>
          </a:xfrm>
        </p:grpSpPr>
        <p:sp>
          <p:nvSpPr>
            <p:cNvPr id="5446" name="Google Shape;5446;p61"/>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1"/>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1"/>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9" name="Google Shape;5449;p61"/>
          <p:cNvGrpSpPr/>
          <p:nvPr/>
        </p:nvGrpSpPr>
        <p:grpSpPr>
          <a:xfrm>
            <a:off x="830874" y="2189205"/>
            <a:ext cx="372749" cy="370909"/>
            <a:chOff x="-42994575" y="3950300"/>
            <a:chExt cx="319025" cy="317450"/>
          </a:xfrm>
        </p:grpSpPr>
        <p:sp>
          <p:nvSpPr>
            <p:cNvPr id="5450" name="Google Shape;5450;p61"/>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1"/>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1"/>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61"/>
          <p:cNvGrpSpPr/>
          <p:nvPr/>
        </p:nvGrpSpPr>
        <p:grpSpPr>
          <a:xfrm>
            <a:off x="2984269" y="1336037"/>
            <a:ext cx="371785" cy="370879"/>
            <a:chOff x="-41111350" y="3239100"/>
            <a:chExt cx="318200" cy="317425"/>
          </a:xfrm>
        </p:grpSpPr>
        <p:sp>
          <p:nvSpPr>
            <p:cNvPr id="5454" name="Google Shape;5454;p61"/>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1"/>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1"/>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1"/>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8" name="Google Shape;5458;p61"/>
          <p:cNvGrpSpPr/>
          <p:nvPr/>
        </p:nvGrpSpPr>
        <p:grpSpPr>
          <a:xfrm>
            <a:off x="2980588" y="1771568"/>
            <a:ext cx="379146" cy="370967"/>
            <a:chOff x="-41117650" y="3605525"/>
            <a:chExt cx="324500" cy="317500"/>
          </a:xfrm>
        </p:grpSpPr>
        <p:sp>
          <p:nvSpPr>
            <p:cNvPr id="5459" name="Google Shape;5459;p61"/>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1"/>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1"/>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2" name="Google Shape;5462;p61"/>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3" name="Google Shape;5463;p61"/>
          <p:cNvGrpSpPr/>
          <p:nvPr/>
        </p:nvGrpSpPr>
        <p:grpSpPr>
          <a:xfrm>
            <a:off x="1806843" y="2663092"/>
            <a:ext cx="216271" cy="371814"/>
            <a:chOff x="-39205300" y="3220175"/>
            <a:chExt cx="185100" cy="318225"/>
          </a:xfrm>
        </p:grpSpPr>
        <p:sp>
          <p:nvSpPr>
            <p:cNvPr id="5464" name="Google Shape;5464;p61"/>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1"/>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6" name="Google Shape;5466;p61"/>
          <p:cNvGrpSpPr/>
          <p:nvPr/>
        </p:nvGrpSpPr>
        <p:grpSpPr>
          <a:xfrm>
            <a:off x="1772370" y="3123163"/>
            <a:ext cx="300016" cy="369273"/>
            <a:chOff x="-39248625" y="3588600"/>
            <a:chExt cx="256775" cy="316050"/>
          </a:xfrm>
        </p:grpSpPr>
        <p:sp>
          <p:nvSpPr>
            <p:cNvPr id="5467" name="Google Shape;5467;p61"/>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1"/>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9" name="Google Shape;5469;p61"/>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1"/>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1" name="Google Shape;5471;p61"/>
          <p:cNvGrpSpPr/>
          <p:nvPr/>
        </p:nvGrpSpPr>
        <p:grpSpPr>
          <a:xfrm>
            <a:off x="1223084" y="1311179"/>
            <a:ext cx="429504" cy="370879"/>
            <a:chOff x="-42651700" y="3217825"/>
            <a:chExt cx="367600" cy="317425"/>
          </a:xfrm>
        </p:grpSpPr>
        <p:sp>
          <p:nvSpPr>
            <p:cNvPr id="5472" name="Google Shape;5472;p61"/>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1"/>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1"/>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1"/>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6" name="Google Shape;5476;p61"/>
          <p:cNvGrpSpPr/>
          <p:nvPr/>
        </p:nvGrpSpPr>
        <p:grpSpPr>
          <a:xfrm>
            <a:off x="1258516" y="1750829"/>
            <a:ext cx="358640" cy="363226"/>
            <a:chOff x="-42617300" y="3587775"/>
            <a:chExt cx="306950" cy="310875"/>
          </a:xfrm>
        </p:grpSpPr>
        <p:sp>
          <p:nvSpPr>
            <p:cNvPr id="5477" name="Google Shape;5477;p61"/>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1"/>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9" name="Google Shape;5479;p61"/>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0" name="Google Shape;5480;p61"/>
          <p:cNvGrpSpPr/>
          <p:nvPr/>
        </p:nvGrpSpPr>
        <p:grpSpPr>
          <a:xfrm>
            <a:off x="3430343" y="1335569"/>
            <a:ext cx="376926" cy="370324"/>
            <a:chOff x="-40748275" y="3238700"/>
            <a:chExt cx="322600" cy="316950"/>
          </a:xfrm>
        </p:grpSpPr>
        <p:sp>
          <p:nvSpPr>
            <p:cNvPr id="5481" name="Google Shape;5481;p61"/>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1"/>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1"/>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1"/>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1"/>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1"/>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7" name="Google Shape;5487;p61"/>
          <p:cNvGrpSpPr/>
          <p:nvPr/>
        </p:nvGrpSpPr>
        <p:grpSpPr>
          <a:xfrm>
            <a:off x="3432899" y="1803553"/>
            <a:ext cx="371814" cy="338690"/>
            <a:chOff x="-40745125" y="3632900"/>
            <a:chExt cx="318225" cy="289875"/>
          </a:xfrm>
        </p:grpSpPr>
        <p:sp>
          <p:nvSpPr>
            <p:cNvPr id="5488" name="Google Shape;5488;p61"/>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1"/>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1"/>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1"/>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1"/>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1"/>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1"/>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5" name="Google Shape;5495;p61"/>
          <p:cNvGrpSpPr/>
          <p:nvPr/>
        </p:nvGrpSpPr>
        <p:grpSpPr>
          <a:xfrm>
            <a:off x="3437047" y="2214764"/>
            <a:ext cx="363518" cy="370178"/>
            <a:chOff x="-40742750" y="3972175"/>
            <a:chExt cx="311125" cy="316825"/>
          </a:xfrm>
        </p:grpSpPr>
        <p:sp>
          <p:nvSpPr>
            <p:cNvPr id="5496" name="Google Shape;5496;p61"/>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1"/>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8" name="Google Shape;5498;p61"/>
          <p:cNvGrpSpPr/>
          <p:nvPr/>
        </p:nvGrpSpPr>
        <p:grpSpPr>
          <a:xfrm>
            <a:off x="2219708" y="2664932"/>
            <a:ext cx="266892" cy="369974"/>
            <a:chOff x="-38860325" y="3221750"/>
            <a:chExt cx="228425" cy="316650"/>
          </a:xfrm>
        </p:grpSpPr>
        <p:sp>
          <p:nvSpPr>
            <p:cNvPr id="5499" name="Google Shape;5499;p61"/>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1"/>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1"/>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1"/>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61"/>
          <p:cNvGrpSpPr/>
          <p:nvPr/>
        </p:nvGrpSpPr>
        <p:grpSpPr>
          <a:xfrm>
            <a:off x="2170515" y="3126989"/>
            <a:ext cx="380081" cy="367111"/>
            <a:chOff x="-38905225" y="3591875"/>
            <a:chExt cx="325300" cy="314200"/>
          </a:xfrm>
        </p:grpSpPr>
        <p:sp>
          <p:nvSpPr>
            <p:cNvPr id="5504" name="Google Shape;5504;p61"/>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1"/>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1"/>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7" name="Google Shape;5507;p61"/>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8" name="Google Shape;5508;p61"/>
          <p:cNvGrpSpPr/>
          <p:nvPr/>
        </p:nvGrpSpPr>
        <p:grpSpPr>
          <a:xfrm>
            <a:off x="3977265" y="3112069"/>
            <a:ext cx="290815" cy="369740"/>
            <a:chOff x="-37370925" y="3579105"/>
            <a:chExt cx="248900" cy="316450"/>
          </a:xfrm>
        </p:grpSpPr>
        <p:sp>
          <p:nvSpPr>
            <p:cNvPr id="5509" name="Google Shape;5509;p61"/>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1"/>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1" name="Google Shape;5511;p61"/>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1"/>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3" name="Google Shape;5513;p61"/>
          <p:cNvGrpSpPr/>
          <p:nvPr/>
        </p:nvGrpSpPr>
        <p:grpSpPr>
          <a:xfrm>
            <a:off x="1670640" y="2190140"/>
            <a:ext cx="371814" cy="369974"/>
            <a:chOff x="-42259725" y="3951100"/>
            <a:chExt cx="318225" cy="316650"/>
          </a:xfrm>
        </p:grpSpPr>
        <p:sp>
          <p:nvSpPr>
            <p:cNvPr id="5514" name="Google Shape;5514;p61"/>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1"/>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61"/>
          <p:cNvGrpSpPr/>
          <p:nvPr/>
        </p:nvGrpSpPr>
        <p:grpSpPr>
          <a:xfrm>
            <a:off x="3869002" y="1369161"/>
            <a:ext cx="370879" cy="337755"/>
            <a:chOff x="-40378075" y="3267450"/>
            <a:chExt cx="317425" cy="289075"/>
          </a:xfrm>
        </p:grpSpPr>
        <p:sp>
          <p:nvSpPr>
            <p:cNvPr id="5517" name="Google Shape;5517;p61"/>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1"/>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1"/>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1"/>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61"/>
          <p:cNvGrpSpPr/>
          <p:nvPr/>
        </p:nvGrpSpPr>
        <p:grpSpPr>
          <a:xfrm>
            <a:off x="3872668" y="1770429"/>
            <a:ext cx="363548" cy="369974"/>
            <a:chOff x="-40372575" y="3604550"/>
            <a:chExt cx="311150" cy="316650"/>
          </a:xfrm>
        </p:grpSpPr>
        <p:sp>
          <p:nvSpPr>
            <p:cNvPr id="5522" name="Google Shape;5522;p61"/>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1"/>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1"/>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5" name="Google Shape;5525;p61"/>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6" name="Google Shape;5526;p61"/>
          <p:cNvGrpSpPr/>
          <p:nvPr/>
        </p:nvGrpSpPr>
        <p:grpSpPr>
          <a:xfrm>
            <a:off x="2596617" y="2663092"/>
            <a:ext cx="399038" cy="372165"/>
            <a:chOff x="-38542250" y="3220175"/>
            <a:chExt cx="341525" cy="318525"/>
          </a:xfrm>
        </p:grpSpPr>
        <p:sp>
          <p:nvSpPr>
            <p:cNvPr id="5527" name="Google Shape;5527;p61"/>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1"/>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1"/>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61"/>
          <p:cNvGrpSpPr/>
          <p:nvPr/>
        </p:nvGrpSpPr>
        <p:grpSpPr>
          <a:xfrm>
            <a:off x="2618549" y="3122462"/>
            <a:ext cx="369974" cy="369068"/>
            <a:chOff x="-38537400" y="3588000"/>
            <a:chExt cx="316650" cy="315875"/>
          </a:xfrm>
        </p:grpSpPr>
        <p:sp>
          <p:nvSpPr>
            <p:cNvPr id="5531" name="Google Shape;5531;p61"/>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1"/>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1"/>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1"/>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61"/>
          <p:cNvGrpSpPr/>
          <p:nvPr/>
        </p:nvGrpSpPr>
        <p:grpSpPr>
          <a:xfrm>
            <a:off x="2617629" y="3579991"/>
            <a:ext cx="371814" cy="369974"/>
            <a:chOff x="-38538975" y="3954250"/>
            <a:chExt cx="318225" cy="316650"/>
          </a:xfrm>
        </p:grpSpPr>
        <p:sp>
          <p:nvSpPr>
            <p:cNvPr id="5536" name="Google Shape;5536;p61"/>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1"/>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61"/>
          <p:cNvGrpSpPr/>
          <p:nvPr/>
        </p:nvGrpSpPr>
        <p:grpSpPr>
          <a:xfrm>
            <a:off x="3934941" y="3574918"/>
            <a:ext cx="375465" cy="371814"/>
            <a:chOff x="-37385100" y="3949908"/>
            <a:chExt cx="321350" cy="318225"/>
          </a:xfrm>
        </p:grpSpPr>
        <p:sp>
          <p:nvSpPr>
            <p:cNvPr id="5539" name="Google Shape;5539;p61"/>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1"/>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61"/>
          <p:cNvGrpSpPr/>
          <p:nvPr/>
        </p:nvGrpSpPr>
        <p:grpSpPr>
          <a:xfrm>
            <a:off x="2110600" y="1310478"/>
            <a:ext cx="370909" cy="370675"/>
            <a:chOff x="-41895050" y="3217225"/>
            <a:chExt cx="317450" cy="317250"/>
          </a:xfrm>
        </p:grpSpPr>
        <p:sp>
          <p:nvSpPr>
            <p:cNvPr id="5542" name="Google Shape;5542;p61"/>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1"/>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1"/>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1"/>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1"/>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7" name="Google Shape;5547;p61"/>
          <p:cNvGrpSpPr/>
          <p:nvPr/>
        </p:nvGrpSpPr>
        <p:grpSpPr>
          <a:xfrm>
            <a:off x="2110148" y="1747412"/>
            <a:ext cx="371814" cy="369974"/>
            <a:chOff x="-41893475" y="3584850"/>
            <a:chExt cx="318225" cy="316650"/>
          </a:xfrm>
        </p:grpSpPr>
        <p:sp>
          <p:nvSpPr>
            <p:cNvPr id="5548" name="Google Shape;5548;p61"/>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1"/>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1"/>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1"/>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2" name="Google Shape;5552;p61"/>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1"/>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4" name="Google Shape;5554;p61"/>
          <p:cNvGrpSpPr/>
          <p:nvPr/>
        </p:nvGrpSpPr>
        <p:grpSpPr>
          <a:xfrm>
            <a:off x="880176" y="3142704"/>
            <a:ext cx="337522" cy="370909"/>
            <a:chOff x="-39998250" y="3605325"/>
            <a:chExt cx="288875" cy="317450"/>
          </a:xfrm>
        </p:grpSpPr>
        <p:sp>
          <p:nvSpPr>
            <p:cNvPr id="5555" name="Google Shape;5555;p61"/>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1"/>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61"/>
          <p:cNvGrpSpPr/>
          <p:nvPr/>
        </p:nvGrpSpPr>
        <p:grpSpPr>
          <a:xfrm>
            <a:off x="863950" y="3601168"/>
            <a:ext cx="369974" cy="369945"/>
            <a:chOff x="-40011050" y="3972375"/>
            <a:chExt cx="316650" cy="316625"/>
          </a:xfrm>
        </p:grpSpPr>
        <p:sp>
          <p:nvSpPr>
            <p:cNvPr id="5558" name="Google Shape;5558;p61"/>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1"/>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61"/>
          <p:cNvGrpSpPr/>
          <p:nvPr/>
        </p:nvGrpSpPr>
        <p:grpSpPr>
          <a:xfrm>
            <a:off x="3095881" y="2665867"/>
            <a:ext cx="266921" cy="369039"/>
            <a:chOff x="-38129425" y="3222550"/>
            <a:chExt cx="228450" cy="315850"/>
          </a:xfrm>
        </p:grpSpPr>
        <p:sp>
          <p:nvSpPr>
            <p:cNvPr id="5561" name="Google Shape;5561;p61"/>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1"/>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3" name="Google Shape;5563;p61"/>
          <p:cNvGrpSpPr/>
          <p:nvPr/>
        </p:nvGrpSpPr>
        <p:grpSpPr>
          <a:xfrm>
            <a:off x="3050850" y="3122462"/>
            <a:ext cx="371785" cy="369974"/>
            <a:chOff x="-38172725" y="3588000"/>
            <a:chExt cx="318200" cy="316650"/>
          </a:xfrm>
        </p:grpSpPr>
        <p:sp>
          <p:nvSpPr>
            <p:cNvPr id="5564" name="Google Shape;5564;p61"/>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1"/>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1"/>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1"/>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1"/>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1"/>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1"/>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1"/>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61"/>
          <p:cNvGrpSpPr/>
          <p:nvPr/>
        </p:nvGrpSpPr>
        <p:grpSpPr>
          <a:xfrm>
            <a:off x="3126752" y="3580897"/>
            <a:ext cx="219981" cy="369974"/>
            <a:chOff x="-38109725" y="3955025"/>
            <a:chExt cx="188275" cy="316650"/>
          </a:xfrm>
        </p:grpSpPr>
        <p:sp>
          <p:nvSpPr>
            <p:cNvPr id="5573" name="Google Shape;5573;p61"/>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1"/>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5" name="Google Shape;5575;p61"/>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6" name="Google Shape;5576;p61"/>
          <p:cNvGrpSpPr/>
          <p:nvPr/>
        </p:nvGrpSpPr>
        <p:grpSpPr>
          <a:xfrm>
            <a:off x="2542151" y="1312318"/>
            <a:ext cx="373654" cy="369068"/>
            <a:chOff x="-41530375" y="3218800"/>
            <a:chExt cx="319800" cy="315875"/>
          </a:xfrm>
        </p:grpSpPr>
        <p:sp>
          <p:nvSpPr>
            <p:cNvPr id="5577" name="Google Shape;5577;p61"/>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1"/>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61"/>
          <p:cNvGrpSpPr/>
          <p:nvPr/>
        </p:nvGrpSpPr>
        <p:grpSpPr>
          <a:xfrm>
            <a:off x="2544444" y="1827476"/>
            <a:ext cx="369068" cy="289004"/>
            <a:chOff x="-41526450" y="3653375"/>
            <a:chExt cx="315875" cy="247350"/>
          </a:xfrm>
        </p:grpSpPr>
        <p:sp>
          <p:nvSpPr>
            <p:cNvPr id="5580" name="Google Shape;5580;p61"/>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1"/>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61"/>
          <p:cNvGrpSpPr/>
          <p:nvPr/>
        </p:nvGrpSpPr>
        <p:grpSpPr>
          <a:xfrm>
            <a:off x="2545831" y="2190140"/>
            <a:ext cx="366293" cy="369974"/>
            <a:chOff x="-41526450" y="3951100"/>
            <a:chExt cx="313500" cy="316650"/>
          </a:xfrm>
        </p:grpSpPr>
        <p:sp>
          <p:nvSpPr>
            <p:cNvPr id="5583" name="Google Shape;5583;p61"/>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1"/>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1"/>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6" name="Google Shape;5586;p61"/>
          <p:cNvGrpSpPr/>
          <p:nvPr/>
        </p:nvGrpSpPr>
        <p:grpSpPr>
          <a:xfrm>
            <a:off x="1311086" y="2684269"/>
            <a:ext cx="339595" cy="371814"/>
            <a:chOff x="-39625900" y="3238300"/>
            <a:chExt cx="290650" cy="318225"/>
          </a:xfrm>
        </p:grpSpPr>
        <p:sp>
          <p:nvSpPr>
            <p:cNvPr id="5587" name="Google Shape;5587;p61"/>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1"/>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9" name="Google Shape;5589;p61"/>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0" name="Google Shape;5590;p61"/>
          <p:cNvGrpSpPr/>
          <p:nvPr/>
        </p:nvGrpSpPr>
        <p:grpSpPr>
          <a:xfrm>
            <a:off x="1305137" y="3600730"/>
            <a:ext cx="366293" cy="370441"/>
            <a:chOff x="-39647175" y="3972000"/>
            <a:chExt cx="313500" cy="317050"/>
          </a:xfrm>
        </p:grpSpPr>
        <p:sp>
          <p:nvSpPr>
            <p:cNvPr id="5591" name="Google Shape;5591;p61"/>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1"/>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1"/>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4" name="Google Shape;5594;p61"/>
          <p:cNvGrpSpPr/>
          <p:nvPr/>
        </p:nvGrpSpPr>
        <p:grpSpPr>
          <a:xfrm>
            <a:off x="3474265" y="2664728"/>
            <a:ext cx="375495" cy="370879"/>
            <a:chOff x="-37808850" y="3221575"/>
            <a:chExt cx="321375" cy="317425"/>
          </a:xfrm>
        </p:grpSpPr>
        <p:sp>
          <p:nvSpPr>
            <p:cNvPr id="5595" name="Google Shape;5595;p61"/>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1"/>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61"/>
          <p:cNvGrpSpPr/>
          <p:nvPr/>
        </p:nvGrpSpPr>
        <p:grpSpPr>
          <a:xfrm>
            <a:off x="3483038" y="3186759"/>
            <a:ext cx="372749" cy="241158"/>
            <a:chOff x="-37806500" y="3643030"/>
            <a:chExt cx="319025" cy="206400"/>
          </a:xfrm>
        </p:grpSpPr>
        <p:sp>
          <p:nvSpPr>
            <p:cNvPr id="5598" name="Google Shape;5598;p61"/>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1"/>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61"/>
          <p:cNvGrpSpPr/>
          <p:nvPr/>
        </p:nvGrpSpPr>
        <p:grpSpPr>
          <a:xfrm>
            <a:off x="3485346" y="3579056"/>
            <a:ext cx="368134" cy="371814"/>
            <a:chOff x="-37804925" y="3953450"/>
            <a:chExt cx="315075" cy="318225"/>
          </a:xfrm>
        </p:grpSpPr>
        <p:sp>
          <p:nvSpPr>
            <p:cNvPr id="5601" name="Google Shape;5601;p61"/>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1"/>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1"/>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4" name="Google Shape;5604;p61"/>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5" name="Google Shape;5605;p61"/>
          <p:cNvGrpSpPr/>
          <p:nvPr/>
        </p:nvGrpSpPr>
        <p:grpSpPr>
          <a:xfrm>
            <a:off x="4840364" y="1328538"/>
            <a:ext cx="355663" cy="308725"/>
            <a:chOff x="-28462125" y="3199700"/>
            <a:chExt cx="298550" cy="259150"/>
          </a:xfrm>
        </p:grpSpPr>
        <p:sp>
          <p:nvSpPr>
            <p:cNvPr id="5606" name="Google Shape;5606;p6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61"/>
          <p:cNvGrpSpPr/>
          <p:nvPr/>
        </p:nvGrpSpPr>
        <p:grpSpPr>
          <a:xfrm>
            <a:off x="4841317" y="1763228"/>
            <a:ext cx="353757" cy="352833"/>
            <a:chOff x="-28461325" y="3545475"/>
            <a:chExt cx="296950" cy="296175"/>
          </a:xfrm>
        </p:grpSpPr>
        <p:sp>
          <p:nvSpPr>
            <p:cNvPr id="5610" name="Google Shape;5610;p6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61"/>
          <p:cNvGrpSpPr/>
          <p:nvPr/>
        </p:nvGrpSpPr>
        <p:grpSpPr>
          <a:xfrm>
            <a:off x="4837550" y="2213272"/>
            <a:ext cx="361292" cy="352803"/>
            <a:chOff x="-28463700" y="3914875"/>
            <a:chExt cx="303275" cy="296150"/>
          </a:xfrm>
        </p:grpSpPr>
        <p:sp>
          <p:nvSpPr>
            <p:cNvPr id="5617" name="Google Shape;5617;p6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61"/>
          <p:cNvGrpSpPr/>
          <p:nvPr/>
        </p:nvGrpSpPr>
        <p:grpSpPr>
          <a:xfrm>
            <a:off x="7072335" y="1369355"/>
            <a:ext cx="351880" cy="227092"/>
            <a:chOff x="-26573400" y="3224125"/>
            <a:chExt cx="295375" cy="190625"/>
          </a:xfrm>
        </p:grpSpPr>
        <p:sp>
          <p:nvSpPr>
            <p:cNvPr id="5620" name="Google Shape;5620;p6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61"/>
          <p:cNvGrpSpPr/>
          <p:nvPr/>
        </p:nvGrpSpPr>
        <p:grpSpPr>
          <a:xfrm>
            <a:off x="7072335" y="1763690"/>
            <a:ext cx="351880" cy="351910"/>
            <a:chOff x="-26573400" y="3546250"/>
            <a:chExt cx="295375" cy="295400"/>
          </a:xfrm>
        </p:grpSpPr>
        <p:sp>
          <p:nvSpPr>
            <p:cNvPr id="5623" name="Google Shape;5623;p6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61"/>
          <p:cNvGrpSpPr/>
          <p:nvPr/>
        </p:nvGrpSpPr>
        <p:grpSpPr>
          <a:xfrm>
            <a:off x="7060615" y="2213599"/>
            <a:ext cx="375319" cy="352148"/>
            <a:chOff x="-26583625" y="3917025"/>
            <a:chExt cx="315050" cy="295600"/>
          </a:xfrm>
        </p:grpSpPr>
        <p:sp>
          <p:nvSpPr>
            <p:cNvPr id="5629" name="Google Shape;5629;p6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3" name="Google Shape;5633;p61"/>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4" name="Google Shape;5634;p61"/>
          <p:cNvGrpSpPr/>
          <p:nvPr/>
        </p:nvGrpSpPr>
        <p:grpSpPr>
          <a:xfrm>
            <a:off x="5759130" y="3172629"/>
            <a:ext cx="289039" cy="352833"/>
            <a:chOff x="-24694925" y="3518700"/>
            <a:chExt cx="242625" cy="296175"/>
          </a:xfrm>
        </p:grpSpPr>
        <p:sp>
          <p:nvSpPr>
            <p:cNvPr id="5635" name="Google Shape;5635;p6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61"/>
          <p:cNvGrpSpPr/>
          <p:nvPr/>
        </p:nvGrpSpPr>
        <p:grpSpPr>
          <a:xfrm>
            <a:off x="5758668" y="3622657"/>
            <a:ext cx="289962" cy="352833"/>
            <a:chOff x="-24709100" y="3888875"/>
            <a:chExt cx="243400" cy="296175"/>
          </a:xfrm>
        </p:grpSpPr>
        <p:sp>
          <p:nvSpPr>
            <p:cNvPr id="5640" name="Google Shape;5640;p6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61"/>
          <p:cNvGrpSpPr/>
          <p:nvPr/>
        </p:nvGrpSpPr>
        <p:grpSpPr>
          <a:xfrm>
            <a:off x="7958668" y="2695320"/>
            <a:ext cx="356556" cy="349557"/>
            <a:chOff x="-22863675" y="3131775"/>
            <a:chExt cx="299300" cy="293425"/>
          </a:xfrm>
        </p:grpSpPr>
        <p:sp>
          <p:nvSpPr>
            <p:cNvPr id="5644" name="Google Shape;5644;p6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61"/>
          <p:cNvGrpSpPr/>
          <p:nvPr/>
        </p:nvGrpSpPr>
        <p:grpSpPr>
          <a:xfrm>
            <a:off x="5301532" y="1306499"/>
            <a:ext cx="310602" cy="352803"/>
            <a:chOff x="-28069875" y="3175300"/>
            <a:chExt cx="260725" cy="296150"/>
          </a:xfrm>
        </p:grpSpPr>
        <p:sp>
          <p:nvSpPr>
            <p:cNvPr id="5648" name="Google Shape;5648;p6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7" name="Google Shape;5657;p61"/>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8" name="Google Shape;5658;p61"/>
          <p:cNvGrpSpPr/>
          <p:nvPr/>
        </p:nvGrpSpPr>
        <p:grpSpPr>
          <a:xfrm>
            <a:off x="5342810" y="2213733"/>
            <a:ext cx="228045" cy="351880"/>
            <a:chOff x="-28032075" y="3916450"/>
            <a:chExt cx="191425" cy="295375"/>
          </a:xfrm>
        </p:grpSpPr>
        <p:sp>
          <p:nvSpPr>
            <p:cNvPr id="5659" name="Google Shape;5659;p6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61"/>
          <p:cNvGrpSpPr/>
          <p:nvPr/>
        </p:nvGrpSpPr>
        <p:grpSpPr>
          <a:xfrm>
            <a:off x="7508157" y="1306484"/>
            <a:ext cx="352833" cy="352833"/>
            <a:chOff x="-26201650" y="3176075"/>
            <a:chExt cx="296175" cy="296175"/>
          </a:xfrm>
        </p:grpSpPr>
        <p:sp>
          <p:nvSpPr>
            <p:cNvPr id="5663" name="Google Shape;5663;p6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61"/>
          <p:cNvGrpSpPr/>
          <p:nvPr/>
        </p:nvGrpSpPr>
        <p:grpSpPr>
          <a:xfrm>
            <a:off x="7507680" y="1763705"/>
            <a:ext cx="353786" cy="351880"/>
            <a:chOff x="-26204800" y="3547050"/>
            <a:chExt cx="296975" cy="295375"/>
          </a:xfrm>
        </p:grpSpPr>
        <p:sp>
          <p:nvSpPr>
            <p:cNvPr id="5666" name="Google Shape;5666;p6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8" name="Google Shape;5668;p61"/>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9" name="Google Shape;5669;p61"/>
          <p:cNvGrpSpPr/>
          <p:nvPr/>
        </p:nvGrpSpPr>
        <p:grpSpPr>
          <a:xfrm>
            <a:off x="6178935" y="2693683"/>
            <a:ext cx="345328" cy="352833"/>
            <a:chOff x="-24353875" y="3147725"/>
            <a:chExt cx="289875" cy="296175"/>
          </a:xfrm>
        </p:grpSpPr>
        <p:sp>
          <p:nvSpPr>
            <p:cNvPr id="5670" name="Google Shape;5670;p6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61"/>
          <p:cNvGrpSpPr/>
          <p:nvPr/>
        </p:nvGrpSpPr>
        <p:grpSpPr>
          <a:xfrm>
            <a:off x="6186917" y="3173090"/>
            <a:ext cx="329365" cy="351910"/>
            <a:chOff x="-24344425" y="3519475"/>
            <a:chExt cx="276475" cy="295400"/>
          </a:xfrm>
        </p:grpSpPr>
        <p:sp>
          <p:nvSpPr>
            <p:cNvPr id="5673" name="Google Shape;5673;p6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5" name="Google Shape;5675;p61"/>
          <p:cNvGrpSpPr/>
          <p:nvPr/>
        </p:nvGrpSpPr>
        <p:grpSpPr>
          <a:xfrm>
            <a:off x="6176597" y="3625010"/>
            <a:ext cx="350004" cy="348128"/>
            <a:chOff x="-24353075" y="3891250"/>
            <a:chExt cx="293800" cy="292225"/>
          </a:xfrm>
        </p:grpSpPr>
        <p:sp>
          <p:nvSpPr>
            <p:cNvPr id="5676" name="Google Shape;5676;p6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8" name="Google Shape;5678;p61"/>
          <p:cNvGrpSpPr/>
          <p:nvPr/>
        </p:nvGrpSpPr>
        <p:grpSpPr>
          <a:xfrm>
            <a:off x="7960068" y="3173313"/>
            <a:ext cx="353757" cy="351463"/>
            <a:chOff x="-22845575" y="3504075"/>
            <a:chExt cx="296950" cy="295025"/>
          </a:xfrm>
        </p:grpSpPr>
        <p:sp>
          <p:nvSpPr>
            <p:cNvPr id="5679" name="Google Shape;5679;p6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61"/>
          <p:cNvGrpSpPr/>
          <p:nvPr/>
        </p:nvGrpSpPr>
        <p:grpSpPr>
          <a:xfrm>
            <a:off x="5753249" y="1306961"/>
            <a:ext cx="299344" cy="351880"/>
            <a:chOff x="-27691025" y="3175300"/>
            <a:chExt cx="251275" cy="295375"/>
          </a:xfrm>
        </p:grpSpPr>
        <p:sp>
          <p:nvSpPr>
            <p:cNvPr id="5682" name="Google Shape;5682;p6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61"/>
          <p:cNvGrpSpPr/>
          <p:nvPr/>
        </p:nvGrpSpPr>
        <p:grpSpPr>
          <a:xfrm>
            <a:off x="5725566" y="1825637"/>
            <a:ext cx="354710" cy="228015"/>
            <a:chOff x="-27721750" y="3598250"/>
            <a:chExt cx="297750" cy="191400"/>
          </a:xfrm>
        </p:grpSpPr>
        <p:sp>
          <p:nvSpPr>
            <p:cNvPr id="5687" name="Google Shape;5687;p6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61"/>
          <p:cNvGrpSpPr/>
          <p:nvPr/>
        </p:nvGrpSpPr>
        <p:grpSpPr>
          <a:xfrm>
            <a:off x="5726966" y="2219183"/>
            <a:ext cx="351910" cy="340980"/>
            <a:chOff x="-27719400" y="3925600"/>
            <a:chExt cx="295400" cy="286225"/>
          </a:xfrm>
        </p:grpSpPr>
        <p:sp>
          <p:nvSpPr>
            <p:cNvPr id="5690" name="Google Shape;5690;p6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2" name="Google Shape;5692;p61"/>
          <p:cNvGrpSpPr/>
          <p:nvPr/>
        </p:nvGrpSpPr>
        <p:grpSpPr>
          <a:xfrm>
            <a:off x="7948238" y="1306023"/>
            <a:ext cx="353757" cy="353757"/>
            <a:chOff x="-25834600" y="3176875"/>
            <a:chExt cx="296950" cy="296950"/>
          </a:xfrm>
        </p:grpSpPr>
        <p:sp>
          <p:nvSpPr>
            <p:cNvPr id="5693" name="Google Shape;5693;p6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61"/>
          <p:cNvGrpSpPr/>
          <p:nvPr/>
        </p:nvGrpSpPr>
        <p:grpSpPr>
          <a:xfrm>
            <a:off x="7948238" y="1774024"/>
            <a:ext cx="353757" cy="331241"/>
            <a:chOff x="-25834600" y="3564375"/>
            <a:chExt cx="296950" cy="278050"/>
          </a:xfrm>
        </p:grpSpPr>
        <p:sp>
          <p:nvSpPr>
            <p:cNvPr id="5699" name="Google Shape;5699;p6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7" name="Google Shape;5707;p61"/>
          <p:cNvGrpSpPr/>
          <p:nvPr/>
        </p:nvGrpSpPr>
        <p:grpSpPr>
          <a:xfrm>
            <a:off x="7946362" y="2213376"/>
            <a:ext cx="357509" cy="352595"/>
            <a:chOff x="-25834600" y="3915850"/>
            <a:chExt cx="300100" cy="295975"/>
          </a:xfrm>
        </p:grpSpPr>
        <p:sp>
          <p:nvSpPr>
            <p:cNvPr id="5708" name="Google Shape;5708;p6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61"/>
          <p:cNvGrpSpPr/>
          <p:nvPr/>
        </p:nvGrpSpPr>
        <p:grpSpPr>
          <a:xfrm>
            <a:off x="6681790" y="2694606"/>
            <a:ext cx="228968" cy="350987"/>
            <a:chOff x="-23930925" y="3149300"/>
            <a:chExt cx="192200" cy="294625"/>
          </a:xfrm>
        </p:grpSpPr>
        <p:sp>
          <p:nvSpPr>
            <p:cNvPr id="5712" name="Google Shape;5712;p6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61"/>
          <p:cNvGrpSpPr/>
          <p:nvPr/>
        </p:nvGrpSpPr>
        <p:grpSpPr>
          <a:xfrm>
            <a:off x="6638620" y="3173090"/>
            <a:ext cx="315307" cy="351910"/>
            <a:chOff x="-23962425" y="3519475"/>
            <a:chExt cx="264675" cy="295400"/>
          </a:xfrm>
        </p:grpSpPr>
        <p:sp>
          <p:nvSpPr>
            <p:cNvPr id="5717" name="Google Shape;5717;p6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9" name="Google Shape;5719;p61"/>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0" name="Google Shape;5720;p61"/>
          <p:cNvGrpSpPr/>
          <p:nvPr/>
        </p:nvGrpSpPr>
        <p:grpSpPr>
          <a:xfrm>
            <a:off x="8017295" y="3623134"/>
            <a:ext cx="239302" cy="351880"/>
            <a:chOff x="-22788075" y="3904625"/>
            <a:chExt cx="200875" cy="295375"/>
          </a:xfrm>
        </p:grpSpPr>
        <p:sp>
          <p:nvSpPr>
            <p:cNvPr id="5721" name="Google Shape;5721;p6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61"/>
          <p:cNvGrpSpPr/>
          <p:nvPr/>
        </p:nvGrpSpPr>
        <p:grpSpPr>
          <a:xfrm>
            <a:off x="6172593" y="1306499"/>
            <a:ext cx="354710" cy="352803"/>
            <a:chOff x="-27351575" y="3175300"/>
            <a:chExt cx="297750" cy="296150"/>
          </a:xfrm>
        </p:grpSpPr>
        <p:sp>
          <p:nvSpPr>
            <p:cNvPr id="5726" name="Google Shape;5726;p6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0" name="Google Shape;5730;p61"/>
          <p:cNvGrpSpPr/>
          <p:nvPr/>
        </p:nvGrpSpPr>
        <p:grpSpPr>
          <a:xfrm>
            <a:off x="6218402" y="1758809"/>
            <a:ext cx="269293" cy="353072"/>
            <a:chOff x="-27313750" y="3545275"/>
            <a:chExt cx="226050" cy="296375"/>
          </a:xfrm>
        </p:grpSpPr>
        <p:sp>
          <p:nvSpPr>
            <p:cNvPr id="5731" name="Google Shape;5731;p6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61"/>
          <p:cNvGrpSpPr/>
          <p:nvPr/>
        </p:nvGrpSpPr>
        <p:grpSpPr>
          <a:xfrm>
            <a:off x="6172593" y="2211380"/>
            <a:ext cx="354710" cy="356586"/>
            <a:chOff x="-27351575" y="3915650"/>
            <a:chExt cx="297750" cy="299325"/>
          </a:xfrm>
        </p:grpSpPr>
        <p:sp>
          <p:nvSpPr>
            <p:cNvPr id="5735" name="Google Shape;5735;p6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61"/>
          <p:cNvGrpSpPr/>
          <p:nvPr/>
        </p:nvGrpSpPr>
        <p:grpSpPr>
          <a:xfrm>
            <a:off x="4860084" y="2693579"/>
            <a:ext cx="319060" cy="353042"/>
            <a:chOff x="-25445525" y="3175900"/>
            <a:chExt cx="267825" cy="296350"/>
          </a:xfrm>
        </p:grpSpPr>
        <p:sp>
          <p:nvSpPr>
            <p:cNvPr id="5738" name="Google Shape;5738;p6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61"/>
          <p:cNvGrpSpPr/>
          <p:nvPr/>
        </p:nvGrpSpPr>
        <p:grpSpPr>
          <a:xfrm>
            <a:off x="4841797" y="3183902"/>
            <a:ext cx="355633" cy="330288"/>
            <a:chOff x="-25465200" y="3565175"/>
            <a:chExt cx="298525" cy="277250"/>
          </a:xfrm>
        </p:grpSpPr>
        <p:sp>
          <p:nvSpPr>
            <p:cNvPr id="5742" name="Google Shape;5742;p6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61"/>
          <p:cNvGrpSpPr/>
          <p:nvPr/>
        </p:nvGrpSpPr>
        <p:grpSpPr>
          <a:xfrm>
            <a:off x="4841336" y="3623432"/>
            <a:ext cx="356556" cy="351285"/>
            <a:chOff x="-25465200" y="3916150"/>
            <a:chExt cx="299300" cy="294875"/>
          </a:xfrm>
        </p:grpSpPr>
        <p:sp>
          <p:nvSpPr>
            <p:cNvPr id="5745" name="Google Shape;5745;p6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61"/>
          <p:cNvGrpSpPr/>
          <p:nvPr/>
        </p:nvGrpSpPr>
        <p:grpSpPr>
          <a:xfrm>
            <a:off x="7068775" y="2693698"/>
            <a:ext cx="351880" cy="352803"/>
            <a:chOff x="-23615075" y="3148525"/>
            <a:chExt cx="295375" cy="296150"/>
          </a:xfrm>
        </p:grpSpPr>
        <p:sp>
          <p:nvSpPr>
            <p:cNvPr id="5748" name="Google Shape;5748;p6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2" name="Google Shape;5752;p61"/>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3" name="Google Shape;5753;p61"/>
          <p:cNvGrpSpPr/>
          <p:nvPr/>
        </p:nvGrpSpPr>
        <p:grpSpPr>
          <a:xfrm>
            <a:off x="7068299" y="3632977"/>
            <a:ext cx="352833" cy="332194"/>
            <a:chOff x="-23615075" y="3906200"/>
            <a:chExt cx="296175" cy="278850"/>
          </a:xfrm>
        </p:grpSpPr>
        <p:sp>
          <p:nvSpPr>
            <p:cNvPr id="5754" name="Google Shape;5754;p6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7" name="Google Shape;5757;p61"/>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8" name="Google Shape;5758;p61"/>
          <p:cNvGrpSpPr/>
          <p:nvPr/>
        </p:nvGrpSpPr>
        <p:grpSpPr>
          <a:xfrm>
            <a:off x="6617268" y="1306618"/>
            <a:ext cx="353757" cy="352565"/>
            <a:chOff x="-26980600" y="3175500"/>
            <a:chExt cx="296950" cy="295950"/>
          </a:xfrm>
        </p:grpSpPr>
        <p:sp>
          <p:nvSpPr>
            <p:cNvPr id="5759" name="Google Shape;5759;p6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2" name="Google Shape;5762;p61"/>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3" name="Google Shape;5763;p61"/>
          <p:cNvGrpSpPr/>
          <p:nvPr/>
        </p:nvGrpSpPr>
        <p:grpSpPr>
          <a:xfrm>
            <a:off x="6617744" y="2245154"/>
            <a:ext cx="352803" cy="289039"/>
            <a:chOff x="-26981375" y="3951875"/>
            <a:chExt cx="296150" cy="242625"/>
          </a:xfrm>
        </p:grpSpPr>
        <p:sp>
          <p:nvSpPr>
            <p:cNvPr id="5764" name="Google Shape;5764;p6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61"/>
          <p:cNvGrpSpPr/>
          <p:nvPr/>
        </p:nvGrpSpPr>
        <p:grpSpPr>
          <a:xfrm>
            <a:off x="5282787" y="2692745"/>
            <a:ext cx="351910" cy="354710"/>
            <a:chOff x="-25094250" y="3176075"/>
            <a:chExt cx="295400" cy="297750"/>
          </a:xfrm>
        </p:grpSpPr>
        <p:sp>
          <p:nvSpPr>
            <p:cNvPr id="5768" name="Google Shape;5768;p6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61"/>
          <p:cNvGrpSpPr/>
          <p:nvPr/>
        </p:nvGrpSpPr>
        <p:grpSpPr>
          <a:xfrm>
            <a:off x="5282787" y="3173106"/>
            <a:ext cx="351910" cy="351880"/>
            <a:chOff x="-25094250" y="3547050"/>
            <a:chExt cx="295400" cy="295375"/>
          </a:xfrm>
        </p:grpSpPr>
        <p:sp>
          <p:nvSpPr>
            <p:cNvPr id="5772" name="Google Shape;5772;p6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7" name="Google Shape;5777;p61"/>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8" name="Google Shape;5778;p61"/>
          <p:cNvGrpSpPr/>
          <p:nvPr/>
        </p:nvGrpSpPr>
        <p:grpSpPr>
          <a:xfrm>
            <a:off x="7514864" y="2693698"/>
            <a:ext cx="352803" cy="352803"/>
            <a:chOff x="-23245675" y="3148525"/>
            <a:chExt cx="296150" cy="296150"/>
          </a:xfrm>
        </p:grpSpPr>
        <p:sp>
          <p:nvSpPr>
            <p:cNvPr id="5779" name="Google Shape;5779;p6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2" name="Google Shape;5782;p61"/>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3" name="Google Shape;5783;p61"/>
          <p:cNvGrpSpPr/>
          <p:nvPr/>
        </p:nvGrpSpPr>
        <p:grpSpPr>
          <a:xfrm>
            <a:off x="7515325" y="3622672"/>
            <a:ext cx="351880" cy="352803"/>
            <a:chOff x="-23244900" y="3888100"/>
            <a:chExt cx="295375" cy="296150"/>
          </a:xfrm>
        </p:grpSpPr>
        <p:sp>
          <p:nvSpPr>
            <p:cNvPr id="5784" name="Google Shape;5784;p6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5" name="Google Shape;5795;p61"/>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1"/>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797" name="Google Shape;5797;p61"/>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01" name="Shape 5801"/>
        <p:cNvGrpSpPr/>
        <p:nvPr/>
      </p:nvGrpSpPr>
      <p:grpSpPr>
        <a:xfrm>
          <a:off x="0" y="0"/>
          <a:ext cx="0" cy="0"/>
          <a:chOff x="0" y="0"/>
          <a:chExt cx="0" cy="0"/>
        </a:xfrm>
      </p:grpSpPr>
      <p:sp>
        <p:nvSpPr>
          <p:cNvPr id="5802" name="Google Shape;5802;p62"/>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3" name="Google Shape;5803;p62"/>
          <p:cNvGrpSpPr/>
          <p:nvPr/>
        </p:nvGrpSpPr>
        <p:grpSpPr>
          <a:xfrm>
            <a:off x="832654" y="1819647"/>
            <a:ext cx="367261" cy="367261"/>
            <a:chOff x="-65145700" y="3727425"/>
            <a:chExt cx="317425" cy="317425"/>
          </a:xfrm>
        </p:grpSpPr>
        <p:sp>
          <p:nvSpPr>
            <p:cNvPr id="5804" name="Google Shape;5804;p62"/>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2"/>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62"/>
          <p:cNvGrpSpPr/>
          <p:nvPr/>
        </p:nvGrpSpPr>
        <p:grpSpPr>
          <a:xfrm>
            <a:off x="835851" y="2248561"/>
            <a:ext cx="360868" cy="367261"/>
            <a:chOff x="-65144125" y="4094450"/>
            <a:chExt cx="311900" cy="317425"/>
          </a:xfrm>
        </p:grpSpPr>
        <p:sp>
          <p:nvSpPr>
            <p:cNvPr id="5807" name="Google Shape;5807;p62"/>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2"/>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2"/>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0" name="Google Shape;5810;p62"/>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1" name="Google Shape;5811;p62"/>
          <p:cNvGrpSpPr/>
          <p:nvPr/>
        </p:nvGrpSpPr>
        <p:grpSpPr>
          <a:xfrm>
            <a:off x="3039420" y="1819256"/>
            <a:ext cx="370645" cy="368042"/>
            <a:chOff x="-63250675" y="3744075"/>
            <a:chExt cx="320350" cy="318100"/>
          </a:xfrm>
        </p:grpSpPr>
        <p:sp>
          <p:nvSpPr>
            <p:cNvPr id="5812" name="Google Shape;5812;p62"/>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2"/>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2"/>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5" name="Google Shape;5815;p62"/>
          <p:cNvGrpSpPr/>
          <p:nvPr/>
        </p:nvGrpSpPr>
        <p:grpSpPr>
          <a:xfrm>
            <a:off x="3041112" y="2248561"/>
            <a:ext cx="367261" cy="367261"/>
            <a:chOff x="-63250675" y="4110200"/>
            <a:chExt cx="317425" cy="317425"/>
          </a:xfrm>
        </p:grpSpPr>
        <p:sp>
          <p:nvSpPr>
            <p:cNvPr id="5816" name="Google Shape;5816;p62"/>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2"/>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2"/>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2"/>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2"/>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2"/>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2"/>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2"/>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2"/>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62"/>
          <p:cNvGrpSpPr/>
          <p:nvPr/>
        </p:nvGrpSpPr>
        <p:grpSpPr>
          <a:xfrm>
            <a:off x="1720159" y="2745656"/>
            <a:ext cx="359075" cy="358844"/>
            <a:chOff x="-61351725" y="3372400"/>
            <a:chExt cx="310350" cy="310150"/>
          </a:xfrm>
        </p:grpSpPr>
        <p:sp>
          <p:nvSpPr>
            <p:cNvPr id="5826" name="Google Shape;5826;p62"/>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2"/>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2"/>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62"/>
          <p:cNvGrpSpPr/>
          <p:nvPr/>
        </p:nvGrpSpPr>
        <p:grpSpPr>
          <a:xfrm>
            <a:off x="1716514" y="3208713"/>
            <a:ext cx="366364" cy="333534"/>
            <a:chOff x="-61354875" y="3751050"/>
            <a:chExt cx="316650" cy="288275"/>
          </a:xfrm>
        </p:grpSpPr>
        <p:sp>
          <p:nvSpPr>
            <p:cNvPr id="5830" name="Google Shape;5830;p62"/>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2"/>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2"/>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62"/>
          <p:cNvGrpSpPr/>
          <p:nvPr/>
        </p:nvGrpSpPr>
        <p:grpSpPr>
          <a:xfrm>
            <a:off x="1716514" y="3650352"/>
            <a:ext cx="366364" cy="367290"/>
            <a:chOff x="-61354875" y="4101525"/>
            <a:chExt cx="316650" cy="317450"/>
          </a:xfrm>
        </p:grpSpPr>
        <p:sp>
          <p:nvSpPr>
            <p:cNvPr id="5834" name="Google Shape;5834;p62"/>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2"/>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62"/>
          <p:cNvGrpSpPr/>
          <p:nvPr/>
        </p:nvGrpSpPr>
        <p:grpSpPr>
          <a:xfrm>
            <a:off x="3932949" y="2742228"/>
            <a:ext cx="368157" cy="365699"/>
            <a:chOff x="-59470075" y="3308975"/>
            <a:chExt cx="318200" cy="316075"/>
          </a:xfrm>
        </p:grpSpPr>
        <p:sp>
          <p:nvSpPr>
            <p:cNvPr id="5837" name="Google Shape;5837;p62"/>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2"/>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2"/>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2"/>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2"/>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2"/>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2"/>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2"/>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2"/>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6" name="Google Shape;5846;p62"/>
          <p:cNvGrpSpPr/>
          <p:nvPr/>
        </p:nvGrpSpPr>
        <p:grpSpPr>
          <a:xfrm>
            <a:off x="1278379" y="1377933"/>
            <a:ext cx="367261" cy="364686"/>
            <a:chOff x="-64781025" y="3361050"/>
            <a:chExt cx="317425" cy="315200"/>
          </a:xfrm>
        </p:grpSpPr>
        <p:sp>
          <p:nvSpPr>
            <p:cNvPr id="5847" name="Google Shape;5847;p62"/>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2"/>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2"/>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2"/>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1" name="Google Shape;5851;p62"/>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2"/>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2"/>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4" name="Google Shape;5854;p62"/>
          <p:cNvGrpSpPr/>
          <p:nvPr/>
        </p:nvGrpSpPr>
        <p:grpSpPr>
          <a:xfrm>
            <a:off x="3482779" y="1819372"/>
            <a:ext cx="382765" cy="367810"/>
            <a:chOff x="-62890750" y="3747425"/>
            <a:chExt cx="330825" cy="317900"/>
          </a:xfrm>
        </p:grpSpPr>
        <p:sp>
          <p:nvSpPr>
            <p:cNvPr id="5855" name="Google Shape;5855;p62"/>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2"/>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2"/>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2"/>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2"/>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2"/>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2"/>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2"/>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2"/>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2"/>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2"/>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2"/>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2"/>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2"/>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62"/>
          <p:cNvGrpSpPr/>
          <p:nvPr/>
        </p:nvGrpSpPr>
        <p:grpSpPr>
          <a:xfrm>
            <a:off x="3490531" y="2249009"/>
            <a:ext cx="367261" cy="366364"/>
            <a:chOff x="-62884425" y="4111775"/>
            <a:chExt cx="317425" cy="316650"/>
          </a:xfrm>
        </p:grpSpPr>
        <p:sp>
          <p:nvSpPr>
            <p:cNvPr id="5870" name="Google Shape;5870;p62"/>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2"/>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62"/>
          <p:cNvGrpSpPr/>
          <p:nvPr/>
        </p:nvGrpSpPr>
        <p:grpSpPr>
          <a:xfrm>
            <a:off x="2163165" y="2745078"/>
            <a:ext cx="365438" cy="360001"/>
            <a:chOff x="-60991775" y="3376900"/>
            <a:chExt cx="315850" cy="311150"/>
          </a:xfrm>
        </p:grpSpPr>
        <p:sp>
          <p:nvSpPr>
            <p:cNvPr id="5873" name="Google Shape;5873;p62"/>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2"/>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2"/>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6" name="Google Shape;5876;p62"/>
          <p:cNvGrpSpPr/>
          <p:nvPr/>
        </p:nvGrpSpPr>
        <p:grpSpPr>
          <a:xfrm>
            <a:off x="2162702" y="3195942"/>
            <a:ext cx="366364" cy="359075"/>
            <a:chOff x="-60988625" y="3740800"/>
            <a:chExt cx="316650" cy="310350"/>
          </a:xfrm>
        </p:grpSpPr>
        <p:sp>
          <p:nvSpPr>
            <p:cNvPr id="5877" name="Google Shape;5877;p62"/>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2"/>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2"/>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62"/>
          <p:cNvGrpSpPr/>
          <p:nvPr/>
        </p:nvGrpSpPr>
        <p:grpSpPr>
          <a:xfrm>
            <a:off x="2162702" y="3651393"/>
            <a:ext cx="366364" cy="365207"/>
            <a:chOff x="-60987850" y="4100950"/>
            <a:chExt cx="316650" cy="315650"/>
          </a:xfrm>
        </p:grpSpPr>
        <p:sp>
          <p:nvSpPr>
            <p:cNvPr id="5881" name="Google Shape;5881;p62"/>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2"/>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2"/>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2"/>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2"/>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6" name="Google Shape;5886;p62"/>
          <p:cNvGrpSpPr/>
          <p:nvPr/>
        </p:nvGrpSpPr>
        <p:grpSpPr>
          <a:xfrm>
            <a:off x="3932486" y="3196853"/>
            <a:ext cx="369083" cy="357253"/>
            <a:chOff x="-59447250" y="3706150"/>
            <a:chExt cx="319000" cy="308775"/>
          </a:xfrm>
        </p:grpSpPr>
        <p:sp>
          <p:nvSpPr>
            <p:cNvPr id="5887" name="Google Shape;5887;p62"/>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2"/>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2"/>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2"/>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62"/>
          <p:cNvGrpSpPr/>
          <p:nvPr/>
        </p:nvGrpSpPr>
        <p:grpSpPr>
          <a:xfrm>
            <a:off x="1721214" y="1378164"/>
            <a:ext cx="368186" cy="364224"/>
            <a:chOff x="-64406125" y="3362225"/>
            <a:chExt cx="318225" cy="314800"/>
          </a:xfrm>
        </p:grpSpPr>
        <p:sp>
          <p:nvSpPr>
            <p:cNvPr id="5892" name="Google Shape;5892;p62"/>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2"/>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4" name="Google Shape;5894;p62"/>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5" name="Google Shape;5895;p62"/>
          <p:cNvGrpSpPr/>
          <p:nvPr/>
        </p:nvGrpSpPr>
        <p:grpSpPr>
          <a:xfrm>
            <a:off x="1721677" y="2249009"/>
            <a:ext cx="367261" cy="366364"/>
            <a:chOff x="-64410850" y="4094450"/>
            <a:chExt cx="317425" cy="316650"/>
          </a:xfrm>
        </p:grpSpPr>
        <p:sp>
          <p:nvSpPr>
            <p:cNvPr id="5896" name="Google Shape;5896;p62"/>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2"/>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2"/>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9" name="Google Shape;5899;p62"/>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0" name="Google Shape;5900;p62"/>
          <p:cNvGrpSpPr/>
          <p:nvPr/>
        </p:nvGrpSpPr>
        <p:grpSpPr>
          <a:xfrm>
            <a:off x="3943225" y="1819083"/>
            <a:ext cx="365467" cy="368389"/>
            <a:chOff x="-62516625" y="3743175"/>
            <a:chExt cx="315875" cy="318400"/>
          </a:xfrm>
        </p:grpSpPr>
        <p:sp>
          <p:nvSpPr>
            <p:cNvPr id="5901" name="Google Shape;5901;p62"/>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2"/>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62"/>
          <p:cNvGrpSpPr/>
          <p:nvPr/>
        </p:nvGrpSpPr>
        <p:grpSpPr>
          <a:xfrm>
            <a:off x="3950065" y="2269054"/>
            <a:ext cx="351786" cy="326274"/>
            <a:chOff x="-62511900" y="4129100"/>
            <a:chExt cx="304050" cy="282000"/>
          </a:xfrm>
        </p:grpSpPr>
        <p:sp>
          <p:nvSpPr>
            <p:cNvPr id="5904" name="Google Shape;5904;p62"/>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2"/>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2"/>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2"/>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2"/>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62"/>
          <p:cNvGrpSpPr/>
          <p:nvPr/>
        </p:nvGrpSpPr>
        <p:grpSpPr>
          <a:xfrm>
            <a:off x="2628187" y="2741448"/>
            <a:ext cx="310770" cy="367261"/>
            <a:chOff x="-60597975" y="3367475"/>
            <a:chExt cx="268600" cy="317425"/>
          </a:xfrm>
        </p:grpSpPr>
        <p:sp>
          <p:nvSpPr>
            <p:cNvPr id="5910" name="Google Shape;5910;p62"/>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2"/>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2"/>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2"/>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2"/>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5" name="Google Shape;5915;p62"/>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6" name="Google Shape;5916;p62"/>
          <p:cNvGrpSpPr/>
          <p:nvPr/>
        </p:nvGrpSpPr>
        <p:grpSpPr>
          <a:xfrm>
            <a:off x="2600390" y="3702764"/>
            <a:ext cx="366364" cy="262465"/>
            <a:chOff x="-60621600" y="4145650"/>
            <a:chExt cx="316650" cy="226850"/>
          </a:xfrm>
        </p:grpSpPr>
        <p:sp>
          <p:nvSpPr>
            <p:cNvPr id="5917" name="Google Shape;5917;p62"/>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2"/>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2"/>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62"/>
          <p:cNvGrpSpPr/>
          <p:nvPr/>
        </p:nvGrpSpPr>
        <p:grpSpPr>
          <a:xfrm>
            <a:off x="3937042" y="3651263"/>
            <a:ext cx="359972" cy="365467"/>
            <a:chOff x="-59400775" y="4084200"/>
            <a:chExt cx="311125" cy="315875"/>
          </a:xfrm>
        </p:grpSpPr>
        <p:sp>
          <p:nvSpPr>
            <p:cNvPr id="5921" name="Google Shape;5921;p62"/>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2"/>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2"/>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2"/>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2"/>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2"/>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62"/>
          <p:cNvGrpSpPr/>
          <p:nvPr/>
        </p:nvGrpSpPr>
        <p:grpSpPr>
          <a:xfrm>
            <a:off x="2161136" y="1377094"/>
            <a:ext cx="365438" cy="366364"/>
            <a:chOff x="-64044600" y="3360375"/>
            <a:chExt cx="315850" cy="316650"/>
          </a:xfrm>
        </p:grpSpPr>
        <p:sp>
          <p:nvSpPr>
            <p:cNvPr id="5928" name="Google Shape;5928;p62"/>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2"/>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2"/>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62"/>
          <p:cNvGrpSpPr/>
          <p:nvPr/>
        </p:nvGrpSpPr>
        <p:grpSpPr>
          <a:xfrm>
            <a:off x="2187559" y="1819647"/>
            <a:ext cx="312592" cy="367261"/>
            <a:chOff x="-64022550" y="3727425"/>
            <a:chExt cx="270175" cy="317425"/>
          </a:xfrm>
        </p:grpSpPr>
        <p:sp>
          <p:nvSpPr>
            <p:cNvPr id="5932" name="Google Shape;5932;p62"/>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2"/>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2"/>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62"/>
          <p:cNvGrpSpPr/>
          <p:nvPr/>
        </p:nvGrpSpPr>
        <p:grpSpPr>
          <a:xfrm>
            <a:off x="2211697" y="2248547"/>
            <a:ext cx="264317" cy="367290"/>
            <a:chOff x="-64001300" y="4093650"/>
            <a:chExt cx="228450" cy="317450"/>
          </a:xfrm>
        </p:grpSpPr>
        <p:sp>
          <p:nvSpPr>
            <p:cNvPr id="5936" name="Google Shape;5936;p62"/>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2"/>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2"/>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2"/>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0" name="Google Shape;5940;p62"/>
          <p:cNvGrpSpPr/>
          <p:nvPr/>
        </p:nvGrpSpPr>
        <p:grpSpPr>
          <a:xfrm>
            <a:off x="830701" y="2741838"/>
            <a:ext cx="359972" cy="366480"/>
            <a:chOff x="-62148800" y="3377700"/>
            <a:chExt cx="311125" cy="316750"/>
          </a:xfrm>
        </p:grpSpPr>
        <p:sp>
          <p:nvSpPr>
            <p:cNvPr id="5941" name="Google Shape;5941;p62"/>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2"/>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62"/>
          <p:cNvGrpSpPr/>
          <p:nvPr/>
        </p:nvGrpSpPr>
        <p:grpSpPr>
          <a:xfrm>
            <a:off x="826608" y="3191835"/>
            <a:ext cx="368157" cy="367290"/>
            <a:chOff x="-62154300" y="3743950"/>
            <a:chExt cx="318200" cy="317450"/>
          </a:xfrm>
        </p:grpSpPr>
        <p:sp>
          <p:nvSpPr>
            <p:cNvPr id="5944" name="Google Shape;5944;p62"/>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2"/>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62"/>
          <p:cNvGrpSpPr/>
          <p:nvPr/>
        </p:nvGrpSpPr>
        <p:grpSpPr>
          <a:xfrm>
            <a:off x="826594" y="3650815"/>
            <a:ext cx="368186" cy="366364"/>
            <a:chOff x="-62151950" y="4111775"/>
            <a:chExt cx="318225" cy="316650"/>
          </a:xfrm>
        </p:grpSpPr>
        <p:sp>
          <p:nvSpPr>
            <p:cNvPr id="5947" name="Google Shape;5947;p62"/>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2"/>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2"/>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2"/>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1" name="Google Shape;5951;p62"/>
          <p:cNvGrpSpPr/>
          <p:nvPr/>
        </p:nvGrpSpPr>
        <p:grpSpPr>
          <a:xfrm>
            <a:off x="3045218" y="2741361"/>
            <a:ext cx="368157" cy="367434"/>
            <a:chOff x="-60254550" y="3367325"/>
            <a:chExt cx="318200" cy="317575"/>
          </a:xfrm>
        </p:grpSpPr>
        <p:sp>
          <p:nvSpPr>
            <p:cNvPr id="5952" name="Google Shape;5952;p62"/>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2"/>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2"/>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2"/>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62"/>
          <p:cNvGrpSpPr/>
          <p:nvPr/>
        </p:nvGrpSpPr>
        <p:grpSpPr>
          <a:xfrm>
            <a:off x="3046115" y="3192355"/>
            <a:ext cx="366364" cy="366248"/>
            <a:chOff x="-60255350" y="3733825"/>
            <a:chExt cx="316650" cy="316550"/>
          </a:xfrm>
        </p:grpSpPr>
        <p:sp>
          <p:nvSpPr>
            <p:cNvPr id="5957" name="Google Shape;5957;p62"/>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2"/>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2"/>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2"/>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2"/>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2"/>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2"/>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62"/>
          <p:cNvGrpSpPr/>
          <p:nvPr/>
        </p:nvGrpSpPr>
        <p:grpSpPr>
          <a:xfrm>
            <a:off x="3073912" y="3651263"/>
            <a:ext cx="310770" cy="365467"/>
            <a:chOff x="-60232500" y="4101525"/>
            <a:chExt cx="268600" cy="315875"/>
          </a:xfrm>
        </p:grpSpPr>
        <p:sp>
          <p:nvSpPr>
            <p:cNvPr id="5965" name="Google Shape;5965;p62"/>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2"/>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7" name="Google Shape;5967;p62"/>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8" name="Google Shape;5968;p62"/>
          <p:cNvGrpSpPr/>
          <p:nvPr/>
        </p:nvGrpSpPr>
        <p:grpSpPr>
          <a:xfrm>
            <a:off x="2606912" y="1377094"/>
            <a:ext cx="368186" cy="366364"/>
            <a:chOff x="-63679950" y="3360375"/>
            <a:chExt cx="318225" cy="316650"/>
          </a:xfrm>
        </p:grpSpPr>
        <p:sp>
          <p:nvSpPr>
            <p:cNvPr id="5969" name="Google Shape;5969;p62"/>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2"/>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2"/>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2"/>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3" name="Google Shape;5973;p62"/>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4" name="Google Shape;5974;p62"/>
          <p:cNvGrpSpPr/>
          <p:nvPr/>
        </p:nvGrpSpPr>
        <p:grpSpPr>
          <a:xfrm>
            <a:off x="2605539" y="2248431"/>
            <a:ext cx="370934" cy="367521"/>
            <a:chOff x="-63679950" y="4093450"/>
            <a:chExt cx="320600" cy="317650"/>
          </a:xfrm>
        </p:grpSpPr>
        <p:sp>
          <p:nvSpPr>
            <p:cNvPr id="5975" name="Google Shape;5975;p62"/>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2"/>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2"/>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62"/>
          <p:cNvGrpSpPr/>
          <p:nvPr/>
        </p:nvGrpSpPr>
        <p:grpSpPr>
          <a:xfrm>
            <a:off x="1265656" y="2741433"/>
            <a:ext cx="366364" cy="367290"/>
            <a:chOff x="-61784125" y="3377700"/>
            <a:chExt cx="316650" cy="317450"/>
          </a:xfrm>
        </p:grpSpPr>
        <p:sp>
          <p:nvSpPr>
            <p:cNvPr id="5979" name="Google Shape;5979;p62"/>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2"/>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2"/>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2"/>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2"/>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2"/>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2"/>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62"/>
          <p:cNvGrpSpPr/>
          <p:nvPr/>
        </p:nvGrpSpPr>
        <p:grpSpPr>
          <a:xfrm>
            <a:off x="1265656" y="3191835"/>
            <a:ext cx="366364" cy="367290"/>
            <a:chOff x="-61783350" y="3743950"/>
            <a:chExt cx="316650" cy="317450"/>
          </a:xfrm>
        </p:grpSpPr>
        <p:sp>
          <p:nvSpPr>
            <p:cNvPr id="5987" name="Google Shape;5987;p62"/>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2"/>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9" name="Google Shape;5989;p62"/>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2"/>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2"/>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2" name="Google Shape;5992;p62"/>
          <p:cNvGrpSpPr/>
          <p:nvPr/>
        </p:nvGrpSpPr>
        <p:grpSpPr>
          <a:xfrm>
            <a:off x="3487080" y="3651668"/>
            <a:ext cx="369112" cy="364657"/>
            <a:chOff x="-59869425" y="4102225"/>
            <a:chExt cx="319025" cy="315175"/>
          </a:xfrm>
        </p:grpSpPr>
        <p:sp>
          <p:nvSpPr>
            <p:cNvPr id="5993" name="Google Shape;5993;p62"/>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2"/>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2"/>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2"/>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62"/>
          <p:cNvGrpSpPr/>
          <p:nvPr/>
        </p:nvGrpSpPr>
        <p:grpSpPr>
          <a:xfrm>
            <a:off x="2605883" y="4120490"/>
            <a:ext cx="366364" cy="365467"/>
            <a:chOff x="-59029025" y="3711650"/>
            <a:chExt cx="316650" cy="315875"/>
          </a:xfrm>
        </p:grpSpPr>
        <p:sp>
          <p:nvSpPr>
            <p:cNvPr id="5998" name="Google Shape;5998;p62"/>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2"/>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2"/>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2"/>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2"/>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2"/>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2"/>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62"/>
          <p:cNvGrpSpPr/>
          <p:nvPr/>
        </p:nvGrpSpPr>
        <p:grpSpPr>
          <a:xfrm>
            <a:off x="4841373" y="1398014"/>
            <a:ext cx="351940" cy="348188"/>
            <a:chOff x="581525" y="3254850"/>
            <a:chExt cx="297750" cy="294575"/>
          </a:xfrm>
        </p:grpSpPr>
        <p:sp>
          <p:nvSpPr>
            <p:cNvPr id="6006" name="Google Shape;6006;p62"/>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2"/>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2"/>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62"/>
          <p:cNvGrpSpPr/>
          <p:nvPr/>
        </p:nvGrpSpPr>
        <p:grpSpPr>
          <a:xfrm>
            <a:off x="4840442" y="1836950"/>
            <a:ext cx="353802" cy="351497"/>
            <a:chOff x="580725" y="3617925"/>
            <a:chExt cx="299325" cy="297375"/>
          </a:xfrm>
        </p:grpSpPr>
        <p:sp>
          <p:nvSpPr>
            <p:cNvPr id="6010" name="Google Shape;6010;p62"/>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2"/>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2"/>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2"/>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2"/>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62"/>
          <p:cNvGrpSpPr/>
          <p:nvPr/>
        </p:nvGrpSpPr>
        <p:grpSpPr>
          <a:xfrm>
            <a:off x="4842304" y="2284140"/>
            <a:ext cx="350079" cy="350079"/>
            <a:chOff x="583100" y="3982600"/>
            <a:chExt cx="296175" cy="296175"/>
          </a:xfrm>
        </p:grpSpPr>
        <p:sp>
          <p:nvSpPr>
            <p:cNvPr id="6016" name="Google Shape;6016;p62"/>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2"/>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2"/>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2"/>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2"/>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2"/>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2"/>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62"/>
          <p:cNvGrpSpPr/>
          <p:nvPr/>
        </p:nvGrpSpPr>
        <p:grpSpPr>
          <a:xfrm>
            <a:off x="7074918" y="1397764"/>
            <a:ext cx="307231" cy="348690"/>
            <a:chOff x="2423775" y="3226875"/>
            <a:chExt cx="259925" cy="295000"/>
          </a:xfrm>
        </p:grpSpPr>
        <p:sp>
          <p:nvSpPr>
            <p:cNvPr id="6024" name="Google Shape;6024;p62"/>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2"/>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2"/>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62"/>
          <p:cNvGrpSpPr/>
          <p:nvPr/>
        </p:nvGrpSpPr>
        <p:grpSpPr>
          <a:xfrm>
            <a:off x="7052106" y="1839049"/>
            <a:ext cx="352857" cy="347301"/>
            <a:chOff x="2404875" y="3592725"/>
            <a:chExt cx="298525" cy="293825"/>
          </a:xfrm>
        </p:grpSpPr>
        <p:sp>
          <p:nvSpPr>
            <p:cNvPr id="6028" name="Google Shape;6028;p62"/>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2"/>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2"/>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62"/>
          <p:cNvGrpSpPr/>
          <p:nvPr/>
        </p:nvGrpSpPr>
        <p:grpSpPr>
          <a:xfrm>
            <a:off x="7053036" y="2284614"/>
            <a:ext cx="350995" cy="349133"/>
            <a:chOff x="2404875" y="3955825"/>
            <a:chExt cx="296950" cy="295375"/>
          </a:xfrm>
        </p:grpSpPr>
        <p:sp>
          <p:nvSpPr>
            <p:cNvPr id="6032" name="Google Shape;6032;p62"/>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2"/>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2"/>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2"/>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62"/>
          <p:cNvGrpSpPr/>
          <p:nvPr/>
        </p:nvGrpSpPr>
        <p:grpSpPr>
          <a:xfrm>
            <a:off x="5747016" y="2748808"/>
            <a:ext cx="349163" cy="350079"/>
            <a:chOff x="4263650" y="3235150"/>
            <a:chExt cx="295400" cy="296175"/>
          </a:xfrm>
        </p:grpSpPr>
        <p:sp>
          <p:nvSpPr>
            <p:cNvPr id="6037" name="Google Shape;6037;p62"/>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2"/>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2"/>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2"/>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2"/>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62"/>
          <p:cNvGrpSpPr/>
          <p:nvPr/>
        </p:nvGrpSpPr>
        <p:grpSpPr>
          <a:xfrm>
            <a:off x="5744696" y="3207969"/>
            <a:ext cx="353802" cy="327739"/>
            <a:chOff x="4266025" y="3609275"/>
            <a:chExt cx="299325" cy="277275"/>
          </a:xfrm>
        </p:grpSpPr>
        <p:sp>
          <p:nvSpPr>
            <p:cNvPr id="6043" name="Google Shape;6043;p62"/>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2"/>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62"/>
          <p:cNvGrpSpPr/>
          <p:nvPr/>
        </p:nvGrpSpPr>
        <p:grpSpPr>
          <a:xfrm>
            <a:off x="5745154" y="3673356"/>
            <a:ext cx="352886" cy="349133"/>
            <a:chOff x="4263650" y="3963700"/>
            <a:chExt cx="298550" cy="295375"/>
          </a:xfrm>
        </p:grpSpPr>
        <p:sp>
          <p:nvSpPr>
            <p:cNvPr id="6046" name="Google Shape;6046;p62"/>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2"/>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2"/>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2"/>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2"/>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2"/>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2"/>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62"/>
          <p:cNvGrpSpPr/>
          <p:nvPr/>
        </p:nvGrpSpPr>
        <p:grpSpPr>
          <a:xfrm>
            <a:off x="8023491" y="2748809"/>
            <a:ext cx="226264" cy="350079"/>
            <a:chOff x="6164975" y="3211525"/>
            <a:chExt cx="191425" cy="296175"/>
          </a:xfrm>
        </p:grpSpPr>
        <p:sp>
          <p:nvSpPr>
            <p:cNvPr id="6054" name="Google Shape;6054;p62"/>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2"/>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2"/>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2"/>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2"/>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2"/>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2"/>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62"/>
          <p:cNvGrpSpPr/>
          <p:nvPr/>
        </p:nvGrpSpPr>
        <p:grpSpPr>
          <a:xfrm>
            <a:off x="5285528" y="1397084"/>
            <a:ext cx="352886" cy="350049"/>
            <a:chOff x="946175" y="3253275"/>
            <a:chExt cx="298550" cy="296150"/>
          </a:xfrm>
        </p:grpSpPr>
        <p:sp>
          <p:nvSpPr>
            <p:cNvPr id="6062" name="Google Shape;6062;p62"/>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2"/>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2"/>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2"/>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2"/>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62"/>
          <p:cNvGrpSpPr/>
          <p:nvPr/>
        </p:nvGrpSpPr>
        <p:grpSpPr>
          <a:xfrm>
            <a:off x="5286459" y="1839048"/>
            <a:ext cx="351024" cy="347301"/>
            <a:chOff x="946175" y="3619500"/>
            <a:chExt cx="296975" cy="293825"/>
          </a:xfrm>
        </p:grpSpPr>
        <p:sp>
          <p:nvSpPr>
            <p:cNvPr id="6068" name="Google Shape;6068;p62"/>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2"/>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2"/>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2"/>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2"/>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2"/>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4" name="Google Shape;6074;p62"/>
          <p:cNvGrpSpPr/>
          <p:nvPr/>
        </p:nvGrpSpPr>
        <p:grpSpPr>
          <a:xfrm>
            <a:off x="5286001" y="2283682"/>
            <a:ext cx="351940" cy="350995"/>
            <a:chOff x="944600" y="3981825"/>
            <a:chExt cx="297750" cy="296950"/>
          </a:xfrm>
        </p:grpSpPr>
        <p:sp>
          <p:nvSpPr>
            <p:cNvPr id="6075" name="Google Shape;6075;p62"/>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2"/>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2"/>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2"/>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9" name="Google Shape;6079;p62"/>
          <p:cNvGrpSpPr/>
          <p:nvPr/>
        </p:nvGrpSpPr>
        <p:grpSpPr>
          <a:xfrm>
            <a:off x="7502937" y="1397542"/>
            <a:ext cx="350079" cy="349133"/>
            <a:chOff x="2768750" y="3227275"/>
            <a:chExt cx="296175" cy="295375"/>
          </a:xfrm>
        </p:grpSpPr>
        <p:sp>
          <p:nvSpPr>
            <p:cNvPr id="6080" name="Google Shape;6080;p62"/>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2"/>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2"/>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2"/>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2"/>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2"/>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2"/>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2"/>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62"/>
          <p:cNvGrpSpPr/>
          <p:nvPr/>
        </p:nvGrpSpPr>
        <p:grpSpPr>
          <a:xfrm>
            <a:off x="7523888" y="1838414"/>
            <a:ext cx="308177" cy="348572"/>
            <a:chOff x="2786075" y="3591800"/>
            <a:chExt cx="260725" cy="294900"/>
          </a:xfrm>
        </p:grpSpPr>
        <p:sp>
          <p:nvSpPr>
            <p:cNvPr id="6089" name="Google Shape;6089;p62"/>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2"/>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2"/>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2"/>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2"/>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4" name="Google Shape;6094;p62"/>
          <p:cNvGrpSpPr/>
          <p:nvPr/>
        </p:nvGrpSpPr>
        <p:grpSpPr>
          <a:xfrm>
            <a:off x="7564387" y="2284141"/>
            <a:ext cx="227180" cy="350079"/>
            <a:chOff x="2819150" y="3955025"/>
            <a:chExt cx="192200" cy="296175"/>
          </a:xfrm>
        </p:grpSpPr>
        <p:sp>
          <p:nvSpPr>
            <p:cNvPr id="6095" name="Google Shape;6095;p62"/>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2"/>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2"/>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2"/>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62"/>
          <p:cNvGrpSpPr/>
          <p:nvPr/>
        </p:nvGrpSpPr>
        <p:grpSpPr>
          <a:xfrm>
            <a:off x="6188160" y="2749739"/>
            <a:ext cx="349133" cy="348217"/>
            <a:chOff x="4629125" y="3235150"/>
            <a:chExt cx="295375" cy="294600"/>
          </a:xfrm>
        </p:grpSpPr>
        <p:sp>
          <p:nvSpPr>
            <p:cNvPr id="6100" name="Google Shape;6100;p62"/>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2"/>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2"/>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2"/>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2"/>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62"/>
          <p:cNvGrpSpPr/>
          <p:nvPr/>
        </p:nvGrpSpPr>
        <p:grpSpPr>
          <a:xfrm>
            <a:off x="6188145" y="3197272"/>
            <a:ext cx="349163" cy="349133"/>
            <a:chOff x="4628325" y="3599825"/>
            <a:chExt cx="295400" cy="295375"/>
          </a:xfrm>
        </p:grpSpPr>
        <p:sp>
          <p:nvSpPr>
            <p:cNvPr id="6106" name="Google Shape;6106;p62"/>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2"/>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2"/>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2"/>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2"/>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2"/>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2"/>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2"/>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2"/>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2"/>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2"/>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2"/>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62"/>
          <p:cNvGrpSpPr/>
          <p:nvPr/>
        </p:nvGrpSpPr>
        <p:grpSpPr>
          <a:xfrm>
            <a:off x="6209096" y="3672883"/>
            <a:ext cx="307261" cy="350079"/>
            <a:chOff x="4645650" y="3962900"/>
            <a:chExt cx="259950" cy="296175"/>
          </a:xfrm>
        </p:grpSpPr>
        <p:sp>
          <p:nvSpPr>
            <p:cNvPr id="6119" name="Google Shape;6119;p62"/>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2"/>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2"/>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2"/>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2"/>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2"/>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62"/>
          <p:cNvGrpSpPr/>
          <p:nvPr/>
        </p:nvGrpSpPr>
        <p:grpSpPr>
          <a:xfrm>
            <a:off x="7962056" y="3197745"/>
            <a:ext cx="349133" cy="348188"/>
            <a:chOff x="6143725" y="3582500"/>
            <a:chExt cx="295375" cy="294575"/>
          </a:xfrm>
        </p:grpSpPr>
        <p:sp>
          <p:nvSpPr>
            <p:cNvPr id="6126" name="Google Shape;6126;p62"/>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2"/>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2"/>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2"/>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2"/>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2"/>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2"/>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62"/>
          <p:cNvGrpSpPr/>
          <p:nvPr/>
        </p:nvGrpSpPr>
        <p:grpSpPr>
          <a:xfrm>
            <a:off x="5730883" y="1397084"/>
            <a:ext cx="350995" cy="350049"/>
            <a:chOff x="1310075" y="3253275"/>
            <a:chExt cx="296950" cy="296150"/>
          </a:xfrm>
        </p:grpSpPr>
        <p:sp>
          <p:nvSpPr>
            <p:cNvPr id="6134" name="Google Shape;6134;p62"/>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2"/>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2"/>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7" name="Google Shape;6137;p62"/>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8" name="Google Shape;6138;p62"/>
          <p:cNvGrpSpPr/>
          <p:nvPr/>
        </p:nvGrpSpPr>
        <p:grpSpPr>
          <a:xfrm>
            <a:off x="5730410" y="2283343"/>
            <a:ext cx="351941" cy="351675"/>
            <a:chOff x="1310075" y="3980250"/>
            <a:chExt cx="297750" cy="297525"/>
          </a:xfrm>
        </p:grpSpPr>
        <p:sp>
          <p:nvSpPr>
            <p:cNvPr id="6139" name="Google Shape;6139;p62"/>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2"/>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2"/>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2"/>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62"/>
          <p:cNvGrpSpPr/>
          <p:nvPr/>
        </p:nvGrpSpPr>
        <p:grpSpPr>
          <a:xfrm>
            <a:off x="7995198" y="1397542"/>
            <a:ext cx="266305" cy="349133"/>
            <a:chOff x="3167275" y="3227275"/>
            <a:chExt cx="225300" cy="295375"/>
          </a:xfrm>
        </p:grpSpPr>
        <p:sp>
          <p:nvSpPr>
            <p:cNvPr id="6144" name="Google Shape;6144;p62"/>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2"/>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2"/>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2"/>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2"/>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9" name="Google Shape;6149;p62"/>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0" name="Google Shape;6150;p62"/>
          <p:cNvGrpSpPr/>
          <p:nvPr/>
        </p:nvGrpSpPr>
        <p:grpSpPr>
          <a:xfrm>
            <a:off x="7952380" y="2284599"/>
            <a:ext cx="351940" cy="349163"/>
            <a:chOff x="3133425" y="3955025"/>
            <a:chExt cx="297750" cy="295400"/>
          </a:xfrm>
        </p:grpSpPr>
        <p:sp>
          <p:nvSpPr>
            <p:cNvPr id="6151" name="Google Shape;6151;p62"/>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2"/>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2"/>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4" name="Google Shape;6154;p62"/>
          <p:cNvGrpSpPr/>
          <p:nvPr/>
        </p:nvGrpSpPr>
        <p:grpSpPr>
          <a:xfrm>
            <a:off x="6632554" y="2748187"/>
            <a:ext cx="350079" cy="351320"/>
            <a:chOff x="4991425" y="3234750"/>
            <a:chExt cx="296175" cy="297225"/>
          </a:xfrm>
        </p:grpSpPr>
        <p:sp>
          <p:nvSpPr>
            <p:cNvPr id="6155" name="Google Shape;6155;p62"/>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2"/>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2"/>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2"/>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2"/>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2"/>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1" name="Google Shape;6161;p62"/>
          <p:cNvGrpSpPr/>
          <p:nvPr/>
        </p:nvGrpSpPr>
        <p:grpSpPr>
          <a:xfrm>
            <a:off x="6632554" y="3217750"/>
            <a:ext cx="350079" cy="308177"/>
            <a:chOff x="4991425" y="3617150"/>
            <a:chExt cx="296175" cy="260725"/>
          </a:xfrm>
        </p:grpSpPr>
        <p:sp>
          <p:nvSpPr>
            <p:cNvPr id="6162" name="Google Shape;6162;p62"/>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2"/>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2"/>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2"/>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2"/>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2"/>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2"/>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62"/>
          <p:cNvGrpSpPr/>
          <p:nvPr/>
        </p:nvGrpSpPr>
        <p:grpSpPr>
          <a:xfrm>
            <a:off x="6709827" y="3673341"/>
            <a:ext cx="195532" cy="349163"/>
            <a:chOff x="5056800" y="3962900"/>
            <a:chExt cx="165425" cy="295400"/>
          </a:xfrm>
        </p:grpSpPr>
        <p:sp>
          <p:nvSpPr>
            <p:cNvPr id="6170" name="Google Shape;6170;p62"/>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2"/>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2"/>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62"/>
          <p:cNvGrpSpPr/>
          <p:nvPr/>
        </p:nvGrpSpPr>
        <p:grpSpPr>
          <a:xfrm>
            <a:off x="7961125" y="3673357"/>
            <a:ext cx="350995" cy="349133"/>
            <a:chOff x="6168925" y="3936925"/>
            <a:chExt cx="296950" cy="295375"/>
          </a:xfrm>
        </p:grpSpPr>
        <p:sp>
          <p:nvSpPr>
            <p:cNvPr id="6174" name="Google Shape;6174;p62"/>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2"/>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2"/>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2"/>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2"/>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2"/>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62"/>
          <p:cNvGrpSpPr/>
          <p:nvPr/>
        </p:nvGrpSpPr>
        <p:grpSpPr>
          <a:xfrm>
            <a:off x="6174844" y="1390429"/>
            <a:ext cx="348188" cy="349133"/>
            <a:chOff x="1674750" y="3254050"/>
            <a:chExt cx="294575" cy="295375"/>
          </a:xfrm>
        </p:grpSpPr>
        <p:sp>
          <p:nvSpPr>
            <p:cNvPr id="6181" name="Google Shape;6181;p62"/>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2"/>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2"/>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62"/>
          <p:cNvGrpSpPr/>
          <p:nvPr/>
        </p:nvGrpSpPr>
        <p:grpSpPr>
          <a:xfrm>
            <a:off x="6189239" y="1838132"/>
            <a:ext cx="319347" cy="349133"/>
            <a:chOff x="1687350" y="3618725"/>
            <a:chExt cx="270175" cy="295375"/>
          </a:xfrm>
        </p:grpSpPr>
        <p:sp>
          <p:nvSpPr>
            <p:cNvPr id="6185" name="Google Shape;6185;p62"/>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2"/>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2"/>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8" name="Google Shape;6188;p62"/>
          <p:cNvGrpSpPr/>
          <p:nvPr/>
        </p:nvGrpSpPr>
        <p:grpSpPr>
          <a:xfrm>
            <a:off x="6172942" y="2284613"/>
            <a:ext cx="351940" cy="349133"/>
            <a:chOff x="1672375" y="3982600"/>
            <a:chExt cx="297750" cy="295375"/>
          </a:xfrm>
        </p:grpSpPr>
        <p:sp>
          <p:nvSpPr>
            <p:cNvPr id="6189" name="Google Shape;6189;p62"/>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2"/>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2"/>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2" name="Google Shape;6192;p62"/>
          <p:cNvGrpSpPr/>
          <p:nvPr/>
        </p:nvGrpSpPr>
        <p:grpSpPr>
          <a:xfrm>
            <a:off x="4864934" y="2748808"/>
            <a:ext cx="350079" cy="350079"/>
            <a:chOff x="3497300" y="3227275"/>
            <a:chExt cx="296175" cy="296175"/>
          </a:xfrm>
        </p:grpSpPr>
        <p:sp>
          <p:nvSpPr>
            <p:cNvPr id="6193" name="Google Shape;6193;p62"/>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2"/>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2"/>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2"/>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2"/>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2"/>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2"/>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2"/>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62"/>
          <p:cNvGrpSpPr/>
          <p:nvPr/>
        </p:nvGrpSpPr>
        <p:grpSpPr>
          <a:xfrm>
            <a:off x="4865407" y="3198203"/>
            <a:ext cx="349133" cy="347272"/>
            <a:chOff x="3497300" y="3591950"/>
            <a:chExt cx="295375" cy="293800"/>
          </a:xfrm>
        </p:grpSpPr>
        <p:sp>
          <p:nvSpPr>
            <p:cNvPr id="6202" name="Google Shape;6202;p62"/>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2"/>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2"/>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2"/>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2"/>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2"/>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2"/>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2"/>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62"/>
          <p:cNvGrpSpPr/>
          <p:nvPr/>
        </p:nvGrpSpPr>
        <p:grpSpPr>
          <a:xfrm>
            <a:off x="4865407" y="3673341"/>
            <a:ext cx="349133" cy="349163"/>
            <a:chOff x="3497300" y="3955025"/>
            <a:chExt cx="295375" cy="295400"/>
          </a:xfrm>
        </p:grpSpPr>
        <p:sp>
          <p:nvSpPr>
            <p:cNvPr id="6211" name="Google Shape;6211;p62"/>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2"/>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2"/>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4" name="Google Shape;6214;p62"/>
          <p:cNvGrpSpPr/>
          <p:nvPr/>
        </p:nvGrpSpPr>
        <p:grpSpPr>
          <a:xfrm>
            <a:off x="7089979" y="2749532"/>
            <a:ext cx="327739" cy="348631"/>
            <a:chOff x="5364750" y="3235150"/>
            <a:chExt cx="277275" cy="294950"/>
          </a:xfrm>
        </p:grpSpPr>
        <p:sp>
          <p:nvSpPr>
            <p:cNvPr id="6215" name="Google Shape;6215;p62"/>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2"/>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2"/>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2"/>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2"/>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2"/>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2"/>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2"/>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62"/>
          <p:cNvGrpSpPr/>
          <p:nvPr/>
        </p:nvGrpSpPr>
        <p:grpSpPr>
          <a:xfrm>
            <a:off x="7078337" y="3195868"/>
            <a:ext cx="351024" cy="351941"/>
            <a:chOff x="5355300" y="3598250"/>
            <a:chExt cx="296975" cy="297750"/>
          </a:xfrm>
        </p:grpSpPr>
        <p:sp>
          <p:nvSpPr>
            <p:cNvPr id="6224" name="Google Shape;6224;p62"/>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2"/>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2"/>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2"/>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2"/>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2"/>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2"/>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2"/>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2" name="Google Shape;6232;p62"/>
          <p:cNvGrpSpPr/>
          <p:nvPr/>
        </p:nvGrpSpPr>
        <p:grpSpPr>
          <a:xfrm>
            <a:off x="7082533" y="3734790"/>
            <a:ext cx="342632" cy="226264"/>
            <a:chOff x="5358450" y="4015675"/>
            <a:chExt cx="289875" cy="191425"/>
          </a:xfrm>
        </p:grpSpPr>
        <p:sp>
          <p:nvSpPr>
            <p:cNvPr id="6233" name="Google Shape;6233;p62"/>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2"/>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2"/>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2"/>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62"/>
          <p:cNvGrpSpPr/>
          <p:nvPr/>
        </p:nvGrpSpPr>
        <p:grpSpPr>
          <a:xfrm>
            <a:off x="6209015" y="4117322"/>
            <a:ext cx="351024" cy="325464"/>
            <a:chOff x="6543825" y="3202075"/>
            <a:chExt cx="296975" cy="275350"/>
          </a:xfrm>
        </p:grpSpPr>
        <p:sp>
          <p:nvSpPr>
            <p:cNvPr id="6238" name="Google Shape;6238;p62"/>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2"/>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2"/>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2"/>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2"/>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2"/>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2"/>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62"/>
          <p:cNvGrpSpPr/>
          <p:nvPr/>
        </p:nvGrpSpPr>
        <p:grpSpPr>
          <a:xfrm>
            <a:off x="6615996" y="1397069"/>
            <a:ext cx="350079" cy="350079"/>
            <a:chOff x="2037825" y="3254050"/>
            <a:chExt cx="296175" cy="296175"/>
          </a:xfrm>
        </p:grpSpPr>
        <p:sp>
          <p:nvSpPr>
            <p:cNvPr id="6246" name="Google Shape;6246;p62"/>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2"/>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2"/>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2"/>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2"/>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2"/>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62"/>
          <p:cNvGrpSpPr/>
          <p:nvPr/>
        </p:nvGrpSpPr>
        <p:grpSpPr>
          <a:xfrm>
            <a:off x="6614135" y="1838236"/>
            <a:ext cx="353802" cy="348926"/>
            <a:chOff x="2034675" y="3617925"/>
            <a:chExt cx="299325" cy="295200"/>
          </a:xfrm>
        </p:grpSpPr>
        <p:sp>
          <p:nvSpPr>
            <p:cNvPr id="6253" name="Google Shape;6253;p62"/>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2"/>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2"/>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2"/>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2"/>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8" name="Google Shape;6258;p62"/>
          <p:cNvGrpSpPr/>
          <p:nvPr/>
        </p:nvGrpSpPr>
        <p:grpSpPr>
          <a:xfrm>
            <a:off x="6615996" y="2284613"/>
            <a:ext cx="350079" cy="349133"/>
            <a:chOff x="2037825" y="3981825"/>
            <a:chExt cx="296175" cy="295375"/>
          </a:xfrm>
        </p:grpSpPr>
        <p:sp>
          <p:nvSpPr>
            <p:cNvPr id="6259" name="Google Shape;6259;p62"/>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2"/>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2"/>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62"/>
          <p:cNvGrpSpPr/>
          <p:nvPr/>
        </p:nvGrpSpPr>
        <p:grpSpPr>
          <a:xfrm>
            <a:off x="5301014" y="2780929"/>
            <a:ext cx="350079" cy="285837"/>
            <a:chOff x="3860400" y="3254050"/>
            <a:chExt cx="296175" cy="241825"/>
          </a:xfrm>
        </p:grpSpPr>
        <p:sp>
          <p:nvSpPr>
            <p:cNvPr id="6263" name="Google Shape;6263;p62"/>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2"/>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2"/>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2"/>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2"/>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2"/>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2"/>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62"/>
          <p:cNvGrpSpPr/>
          <p:nvPr/>
        </p:nvGrpSpPr>
        <p:grpSpPr>
          <a:xfrm>
            <a:off x="5300541" y="3196800"/>
            <a:ext cx="351024" cy="350079"/>
            <a:chOff x="3859600" y="3591950"/>
            <a:chExt cx="296975" cy="296175"/>
          </a:xfrm>
        </p:grpSpPr>
        <p:sp>
          <p:nvSpPr>
            <p:cNvPr id="6271" name="Google Shape;6271;p62"/>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2"/>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2"/>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4" name="Google Shape;6274;p62"/>
          <p:cNvGrpSpPr/>
          <p:nvPr/>
        </p:nvGrpSpPr>
        <p:grpSpPr>
          <a:xfrm>
            <a:off x="5301014" y="3672883"/>
            <a:ext cx="350079" cy="350079"/>
            <a:chOff x="3860400" y="3955025"/>
            <a:chExt cx="296175" cy="296175"/>
          </a:xfrm>
        </p:grpSpPr>
        <p:sp>
          <p:nvSpPr>
            <p:cNvPr id="6275" name="Google Shape;6275;p62"/>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2"/>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2"/>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2"/>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2"/>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0" name="Google Shape;6280;p62"/>
          <p:cNvGrpSpPr/>
          <p:nvPr/>
        </p:nvGrpSpPr>
        <p:grpSpPr>
          <a:xfrm>
            <a:off x="7516230" y="2749281"/>
            <a:ext cx="355664" cy="349133"/>
            <a:chOff x="5716825" y="3235950"/>
            <a:chExt cx="300900" cy="295375"/>
          </a:xfrm>
        </p:grpSpPr>
        <p:sp>
          <p:nvSpPr>
            <p:cNvPr id="6281" name="Google Shape;6281;p62"/>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2"/>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2"/>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2"/>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62"/>
          <p:cNvGrpSpPr/>
          <p:nvPr/>
        </p:nvGrpSpPr>
        <p:grpSpPr>
          <a:xfrm>
            <a:off x="7529261" y="3207969"/>
            <a:ext cx="329601" cy="327739"/>
            <a:chOff x="5727850" y="3609275"/>
            <a:chExt cx="278850" cy="277275"/>
          </a:xfrm>
        </p:grpSpPr>
        <p:sp>
          <p:nvSpPr>
            <p:cNvPr id="6286" name="Google Shape;6286;p62"/>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2"/>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2"/>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2"/>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2"/>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62"/>
          <p:cNvGrpSpPr/>
          <p:nvPr/>
        </p:nvGrpSpPr>
        <p:grpSpPr>
          <a:xfrm>
            <a:off x="7540446" y="3673356"/>
            <a:ext cx="307231" cy="349133"/>
            <a:chOff x="5736525" y="3963700"/>
            <a:chExt cx="259925" cy="295375"/>
          </a:xfrm>
        </p:grpSpPr>
        <p:sp>
          <p:nvSpPr>
            <p:cNvPr id="6292" name="Google Shape;6292;p62"/>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2"/>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2"/>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2"/>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2"/>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2"/>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2"/>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9" name="Google Shape;6299;p62"/>
          <p:cNvGrpSpPr/>
          <p:nvPr/>
        </p:nvGrpSpPr>
        <p:grpSpPr>
          <a:xfrm>
            <a:off x="6632026" y="4122683"/>
            <a:ext cx="351024" cy="350079"/>
            <a:chOff x="6553275" y="3604550"/>
            <a:chExt cx="296975" cy="296175"/>
          </a:xfrm>
        </p:grpSpPr>
        <p:sp>
          <p:nvSpPr>
            <p:cNvPr id="6300" name="Google Shape;6300;p62"/>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2"/>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2"/>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2"/>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2"/>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2"/>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6" name="Google Shape;6306;p6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307" name="Google Shape;6307;p6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11" name="Shape 6311"/>
        <p:cNvGrpSpPr/>
        <p:nvPr/>
      </p:nvGrpSpPr>
      <p:grpSpPr>
        <a:xfrm>
          <a:off x="0" y="0"/>
          <a:ext cx="0" cy="0"/>
          <a:chOff x="0" y="0"/>
          <a:chExt cx="0" cy="0"/>
        </a:xfrm>
      </p:grpSpPr>
      <p:grpSp>
        <p:nvGrpSpPr>
          <p:cNvPr id="6312" name="Google Shape;6312;p63"/>
          <p:cNvGrpSpPr/>
          <p:nvPr/>
        </p:nvGrpSpPr>
        <p:grpSpPr>
          <a:xfrm>
            <a:off x="859032" y="1380546"/>
            <a:ext cx="294401" cy="353645"/>
            <a:chOff x="-35814600" y="3202075"/>
            <a:chExt cx="242625" cy="291450"/>
          </a:xfrm>
        </p:grpSpPr>
        <p:sp>
          <p:nvSpPr>
            <p:cNvPr id="6313" name="Google Shape;6313;p6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63"/>
          <p:cNvGrpSpPr/>
          <p:nvPr/>
        </p:nvGrpSpPr>
        <p:grpSpPr>
          <a:xfrm>
            <a:off x="829410" y="1821466"/>
            <a:ext cx="353645" cy="353888"/>
            <a:chOff x="-35839800" y="3561025"/>
            <a:chExt cx="291450" cy="291650"/>
          </a:xfrm>
        </p:grpSpPr>
        <p:sp>
          <p:nvSpPr>
            <p:cNvPr id="6321" name="Google Shape;6321;p6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8" name="Google Shape;6328;p63"/>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9" name="Google Shape;6329;p63"/>
          <p:cNvGrpSpPr/>
          <p:nvPr/>
        </p:nvGrpSpPr>
        <p:grpSpPr>
          <a:xfrm>
            <a:off x="3066955" y="1380546"/>
            <a:ext cx="353645" cy="353645"/>
            <a:chOff x="-34003850" y="3227275"/>
            <a:chExt cx="291450" cy="291450"/>
          </a:xfrm>
        </p:grpSpPr>
        <p:sp>
          <p:nvSpPr>
            <p:cNvPr id="6330" name="Google Shape;6330;p6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63"/>
          <p:cNvGrpSpPr/>
          <p:nvPr/>
        </p:nvGrpSpPr>
        <p:grpSpPr>
          <a:xfrm>
            <a:off x="3066485" y="1821238"/>
            <a:ext cx="354586" cy="354343"/>
            <a:chOff x="-34004625" y="3585850"/>
            <a:chExt cx="292225" cy="292025"/>
          </a:xfrm>
        </p:grpSpPr>
        <p:sp>
          <p:nvSpPr>
            <p:cNvPr id="6336" name="Google Shape;6336;p6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1" name="Google Shape;6341;p63"/>
          <p:cNvGrpSpPr/>
          <p:nvPr/>
        </p:nvGrpSpPr>
        <p:grpSpPr>
          <a:xfrm>
            <a:off x="3066000" y="2256439"/>
            <a:ext cx="355557" cy="354616"/>
            <a:chOff x="-34005425" y="3945575"/>
            <a:chExt cx="293025" cy="292250"/>
          </a:xfrm>
        </p:grpSpPr>
        <p:sp>
          <p:nvSpPr>
            <p:cNvPr id="6342" name="Google Shape;6342;p6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63"/>
          <p:cNvGrpSpPr/>
          <p:nvPr/>
        </p:nvGrpSpPr>
        <p:grpSpPr>
          <a:xfrm>
            <a:off x="1713099" y="2729615"/>
            <a:ext cx="358408" cy="355557"/>
            <a:chOff x="-32174975" y="3192625"/>
            <a:chExt cx="295375" cy="293025"/>
          </a:xfrm>
        </p:grpSpPr>
        <p:sp>
          <p:nvSpPr>
            <p:cNvPr id="6346" name="Google Shape;6346;p6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0" name="Google Shape;6350;p63"/>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3"/>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2" name="Google Shape;6352;p63"/>
          <p:cNvGrpSpPr/>
          <p:nvPr/>
        </p:nvGrpSpPr>
        <p:grpSpPr>
          <a:xfrm>
            <a:off x="3952249" y="2730570"/>
            <a:ext cx="354586" cy="353645"/>
            <a:chOff x="-30345325" y="3184750"/>
            <a:chExt cx="292225" cy="291450"/>
          </a:xfrm>
        </p:grpSpPr>
        <p:sp>
          <p:nvSpPr>
            <p:cNvPr id="6353" name="Google Shape;6353;p6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63"/>
          <p:cNvGrpSpPr/>
          <p:nvPr/>
        </p:nvGrpSpPr>
        <p:grpSpPr>
          <a:xfrm>
            <a:off x="1277001" y="1380546"/>
            <a:ext cx="353645" cy="353645"/>
            <a:chOff x="-35481425" y="3202075"/>
            <a:chExt cx="291450" cy="291450"/>
          </a:xfrm>
        </p:grpSpPr>
        <p:sp>
          <p:nvSpPr>
            <p:cNvPr id="6359" name="Google Shape;6359;p6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63"/>
          <p:cNvGrpSpPr/>
          <p:nvPr/>
        </p:nvGrpSpPr>
        <p:grpSpPr>
          <a:xfrm>
            <a:off x="1276531" y="1822072"/>
            <a:ext cx="354586" cy="352675"/>
            <a:chOff x="-35482200" y="3561225"/>
            <a:chExt cx="292225" cy="290650"/>
          </a:xfrm>
        </p:grpSpPr>
        <p:sp>
          <p:nvSpPr>
            <p:cNvPr id="6367" name="Google Shape;6367;p6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0" name="Google Shape;6370;p63"/>
          <p:cNvGrpSpPr/>
          <p:nvPr/>
        </p:nvGrpSpPr>
        <p:grpSpPr>
          <a:xfrm>
            <a:off x="1277001" y="2256940"/>
            <a:ext cx="353645" cy="353615"/>
            <a:chOff x="-35481425" y="3919600"/>
            <a:chExt cx="291450" cy="291425"/>
          </a:xfrm>
        </p:grpSpPr>
        <p:sp>
          <p:nvSpPr>
            <p:cNvPr id="6371" name="Google Shape;6371;p6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63"/>
          <p:cNvGrpSpPr/>
          <p:nvPr/>
        </p:nvGrpSpPr>
        <p:grpSpPr>
          <a:xfrm>
            <a:off x="3512636" y="1381031"/>
            <a:ext cx="357468" cy="352675"/>
            <a:chOff x="-33645475" y="3228075"/>
            <a:chExt cx="294600" cy="290650"/>
          </a:xfrm>
        </p:grpSpPr>
        <p:sp>
          <p:nvSpPr>
            <p:cNvPr id="6380" name="Google Shape;6380;p6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7" name="Google Shape;6387;p63"/>
          <p:cNvGrpSpPr/>
          <p:nvPr/>
        </p:nvGrpSpPr>
        <p:grpSpPr>
          <a:xfrm>
            <a:off x="3513606" y="1821116"/>
            <a:ext cx="355526" cy="354586"/>
            <a:chOff x="-33646250" y="3586425"/>
            <a:chExt cx="293000" cy="292225"/>
          </a:xfrm>
        </p:grpSpPr>
        <p:sp>
          <p:nvSpPr>
            <p:cNvPr id="6388" name="Google Shape;6388;p6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63"/>
          <p:cNvGrpSpPr/>
          <p:nvPr/>
        </p:nvGrpSpPr>
        <p:grpSpPr>
          <a:xfrm>
            <a:off x="3514076" y="2255969"/>
            <a:ext cx="354586" cy="355557"/>
            <a:chOff x="-33645475" y="3944800"/>
            <a:chExt cx="292225" cy="293025"/>
          </a:xfrm>
        </p:grpSpPr>
        <p:sp>
          <p:nvSpPr>
            <p:cNvPr id="6391" name="Google Shape;6391;p6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63"/>
          <p:cNvGrpSpPr/>
          <p:nvPr/>
        </p:nvGrpSpPr>
        <p:grpSpPr>
          <a:xfrm>
            <a:off x="2167295" y="2729706"/>
            <a:ext cx="352675" cy="355375"/>
            <a:chOff x="-31809525" y="3192625"/>
            <a:chExt cx="290650" cy="292875"/>
          </a:xfrm>
        </p:grpSpPr>
        <p:sp>
          <p:nvSpPr>
            <p:cNvPr id="6402" name="Google Shape;6402;p6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6" name="Google Shape;6406;p63"/>
          <p:cNvGrpSpPr/>
          <p:nvPr/>
        </p:nvGrpSpPr>
        <p:grpSpPr>
          <a:xfrm>
            <a:off x="2166810" y="3200258"/>
            <a:ext cx="353645" cy="355557"/>
            <a:chOff x="-31811100" y="3550975"/>
            <a:chExt cx="291450" cy="293025"/>
          </a:xfrm>
        </p:grpSpPr>
        <p:sp>
          <p:nvSpPr>
            <p:cNvPr id="6407" name="Google Shape;6407;p6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63"/>
          <p:cNvGrpSpPr/>
          <p:nvPr/>
        </p:nvGrpSpPr>
        <p:grpSpPr>
          <a:xfrm>
            <a:off x="2160606" y="3664562"/>
            <a:ext cx="366052" cy="356831"/>
            <a:chOff x="-31817400" y="3910025"/>
            <a:chExt cx="301675" cy="294075"/>
          </a:xfrm>
        </p:grpSpPr>
        <p:sp>
          <p:nvSpPr>
            <p:cNvPr id="6415" name="Google Shape;6415;p6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8" name="Google Shape;6418;p63"/>
          <p:cNvGrpSpPr/>
          <p:nvPr/>
        </p:nvGrpSpPr>
        <p:grpSpPr>
          <a:xfrm>
            <a:off x="3952234" y="3200743"/>
            <a:ext cx="354616" cy="354586"/>
            <a:chOff x="-30354000" y="3569100"/>
            <a:chExt cx="292250" cy="292225"/>
          </a:xfrm>
        </p:grpSpPr>
        <p:sp>
          <p:nvSpPr>
            <p:cNvPr id="6419" name="Google Shape;6419;p6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63"/>
          <p:cNvGrpSpPr/>
          <p:nvPr/>
        </p:nvGrpSpPr>
        <p:grpSpPr>
          <a:xfrm>
            <a:off x="1730812" y="1380546"/>
            <a:ext cx="342148" cy="353645"/>
            <a:chOff x="-35118325" y="3202075"/>
            <a:chExt cx="281975" cy="291450"/>
          </a:xfrm>
        </p:grpSpPr>
        <p:sp>
          <p:nvSpPr>
            <p:cNvPr id="6426" name="Google Shape;6426;p6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0" name="Google Shape;6430;p63"/>
          <p:cNvGrpSpPr/>
          <p:nvPr/>
        </p:nvGrpSpPr>
        <p:grpSpPr>
          <a:xfrm>
            <a:off x="1724593" y="1821799"/>
            <a:ext cx="354586" cy="353221"/>
            <a:chOff x="-35123050" y="3561225"/>
            <a:chExt cx="292225" cy="291100"/>
          </a:xfrm>
        </p:grpSpPr>
        <p:sp>
          <p:nvSpPr>
            <p:cNvPr id="6431" name="Google Shape;6431;p6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63"/>
          <p:cNvGrpSpPr/>
          <p:nvPr/>
        </p:nvGrpSpPr>
        <p:grpSpPr>
          <a:xfrm>
            <a:off x="1766652" y="2256940"/>
            <a:ext cx="270467" cy="353615"/>
            <a:chOff x="-35089175" y="3919600"/>
            <a:chExt cx="222900" cy="291425"/>
          </a:xfrm>
        </p:grpSpPr>
        <p:sp>
          <p:nvSpPr>
            <p:cNvPr id="6434" name="Google Shape;6434;p6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63"/>
          <p:cNvGrpSpPr/>
          <p:nvPr/>
        </p:nvGrpSpPr>
        <p:grpSpPr>
          <a:xfrm>
            <a:off x="3963648" y="1380303"/>
            <a:ext cx="336445" cy="354131"/>
            <a:chOff x="-33277650" y="3226875"/>
            <a:chExt cx="277275" cy="291850"/>
          </a:xfrm>
        </p:grpSpPr>
        <p:sp>
          <p:nvSpPr>
            <p:cNvPr id="6437" name="Google Shape;6437;p6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63"/>
          <p:cNvGrpSpPr/>
          <p:nvPr/>
        </p:nvGrpSpPr>
        <p:grpSpPr>
          <a:xfrm>
            <a:off x="3955048" y="1821587"/>
            <a:ext cx="353645" cy="353645"/>
            <a:chOff x="-33286325" y="3586425"/>
            <a:chExt cx="291450" cy="291450"/>
          </a:xfrm>
        </p:grpSpPr>
        <p:sp>
          <p:nvSpPr>
            <p:cNvPr id="6445" name="Google Shape;6445;p6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63"/>
          <p:cNvGrpSpPr/>
          <p:nvPr/>
        </p:nvGrpSpPr>
        <p:grpSpPr>
          <a:xfrm>
            <a:off x="3955048" y="2255969"/>
            <a:ext cx="353645" cy="355557"/>
            <a:chOff x="-33286325" y="3944800"/>
            <a:chExt cx="291450" cy="293025"/>
          </a:xfrm>
        </p:grpSpPr>
        <p:sp>
          <p:nvSpPr>
            <p:cNvPr id="6451" name="Google Shape;6451;p6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5" name="Google Shape;6455;p63"/>
          <p:cNvGrpSpPr/>
          <p:nvPr/>
        </p:nvGrpSpPr>
        <p:grpSpPr>
          <a:xfrm>
            <a:off x="2613445" y="2729129"/>
            <a:ext cx="353645" cy="356527"/>
            <a:chOff x="-31452725" y="3191825"/>
            <a:chExt cx="291450" cy="293825"/>
          </a:xfrm>
        </p:grpSpPr>
        <p:sp>
          <p:nvSpPr>
            <p:cNvPr id="6456" name="Google Shape;6456;p6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63"/>
          <p:cNvGrpSpPr/>
          <p:nvPr/>
        </p:nvGrpSpPr>
        <p:grpSpPr>
          <a:xfrm>
            <a:off x="2612975" y="3200744"/>
            <a:ext cx="354586" cy="354586"/>
            <a:chOff x="-31452725" y="3551775"/>
            <a:chExt cx="292225" cy="292225"/>
          </a:xfrm>
        </p:grpSpPr>
        <p:sp>
          <p:nvSpPr>
            <p:cNvPr id="6461" name="Google Shape;6461;p6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63"/>
          <p:cNvGrpSpPr/>
          <p:nvPr/>
        </p:nvGrpSpPr>
        <p:grpSpPr>
          <a:xfrm>
            <a:off x="2611534" y="3664729"/>
            <a:ext cx="357468" cy="356497"/>
            <a:chOff x="-31455100" y="3909350"/>
            <a:chExt cx="294600" cy="293800"/>
          </a:xfrm>
        </p:grpSpPr>
        <p:sp>
          <p:nvSpPr>
            <p:cNvPr id="6466" name="Google Shape;6466;p6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63"/>
          <p:cNvGrpSpPr/>
          <p:nvPr/>
        </p:nvGrpSpPr>
        <p:grpSpPr>
          <a:xfrm>
            <a:off x="3952719" y="3665684"/>
            <a:ext cx="353645" cy="354586"/>
            <a:chOff x="-30345325" y="3918800"/>
            <a:chExt cx="291450" cy="292225"/>
          </a:xfrm>
        </p:grpSpPr>
        <p:sp>
          <p:nvSpPr>
            <p:cNvPr id="6469" name="Google Shape;6469;p6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63"/>
          <p:cNvGrpSpPr/>
          <p:nvPr/>
        </p:nvGrpSpPr>
        <p:grpSpPr>
          <a:xfrm>
            <a:off x="2172184" y="1821587"/>
            <a:ext cx="353645" cy="353645"/>
            <a:chOff x="-34763900" y="3561225"/>
            <a:chExt cx="291450" cy="291450"/>
          </a:xfrm>
        </p:grpSpPr>
        <p:sp>
          <p:nvSpPr>
            <p:cNvPr id="6475" name="Google Shape;6475;p6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8" name="Google Shape;6478;p63"/>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9" name="Google Shape;6479;p63"/>
          <p:cNvGrpSpPr/>
          <p:nvPr/>
        </p:nvGrpSpPr>
        <p:grpSpPr>
          <a:xfrm>
            <a:off x="827081" y="2730099"/>
            <a:ext cx="354586" cy="354586"/>
            <a:chOff x="-32927950" y="3227275"/>
            <a:chExt cx="292225" cy="292225"/>
          </a:xfrm>
        </p:grpSpPr>
        <p:sp>
          <p:nvSpPr>
            <p:cNvPr id="6480" name="Google Shape;6480;p6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63"/>
          <p:cNvGrpSpPr/>
          <p:nvPr/>
        </p:nvGrpSpPr>
        <p:grpSpPr>
          <a:xfrm>
            <a:off x="826596" y="3201213"/>
            <a:ext cx="355557" cy="353645"/>
            <a:chOff x="-32927950" y="3586425"/>
            <a:chExt cx="293025" cy="291450"/>
          </a:xfrm>
        </p:grpSpPr>
        <p:sp>
          <p:nvSpPr>
            <p:cNvPr id="6486" name="Google Shape;6486;p6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63"/>
          <p:cNvGrpSpPr/>
          <p:nvPr/>
        </p:nvGrpSpPr>
        <p:grpSpPr>
          <a:xfrm>
            <a:off x="827081" y="3665198"/>
            <a:ext cx="354586" cy="355557"/>
            <a:chOff x="-32927950" y="3944800"/>
            <a:chExt cx="292225" cy="293025"/>
          </a:xfrm>
        </p:grpSpPr>
        <p:sp>
          <p:nvSpPr>
            <p:cNvPr id="6492" name="Google Shape;6492;p6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63"/>
          <p:cNvGrpSpPr/>
          <p:nvPr/>
        </p:nvGrpSpPr>
        <p:grpSpPr>
          <a:xfrm>
            <a:off x="3055873" y="2730449"/>
            <a:ext cx="354586" cy="353888"/>
            <a:chOff x="-31094350" y="3194000"/>
            <a:chExt cx="292225" cy="291650"/>
          </a:xfrm>
        </p:grpSpPr>
        <p:sp>
          <p:nvSpPr>
            <p:cNvPr id="6502" name="Google Shape;6502;p6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0" name="Google Shape;6510;p63"/>
          <p:cNvGrpSpPr/>
          <p:nvPr/>
        </p:nvGrpSpPr>
        <p:grpSpPr>
          <a:xfrm>
            <a:off x="3056343" y="3200941"/>
            <a:ext cx="353645" cy="354191"/>
            <a:chOff x="-31093575" y="3552550"/>
            <a:chExt cx="291450" cy="291900"/>
          </a:xfrm>
        </p:grpSpPr>
        <p:sp>
          <p:nvSpPr>
            <p:cNvPr id="6511" name="Google Shape;6511;p6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63"/>
          <p:cNvGrpSpPr/>
          <p:nvPr/>
        </p:nvGrpSpPr>
        <p:grpSpPr>
          <a:xfrm>
            <a:off x="2182711" y="1380546"/>
            <a:ext cx="332593" cy="353645"/>
            <a:chOff x="-34755225" y="3202075"/>
            <a:chExt cx="274100" cy="291450"/>
          </a:xfrm>
        </p:grpSpPr>
        <p:sp>
          <p:nvSpPr>
            <p:cNvPr id="6516" name="Google Shape;6516;p6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63"/>
          <p:cNvGrpSpPr/>
          <p:nvPr/>
        </p:nvGrpSpPr>
        <p:grpSpPr>
          <a:xfrm>
            <a:off x="3056343" y="3666169"/>
            <a:ext cx="353645" cy="353615"/>
            <a:chOff x="-31093575" y="3911725"/>
            <a:chExt cx="291450" cy="291425"/>
          </a:xfrm>
        </p:grpSpPr>
        <p:sp>
          <p:nvSpPr>
            <p:cNvPr id="6524" name="Google Shape;6524;p6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6" name="Google Shape;6526;p63"/>
          <p:cNvGrpSpPr/>
          <p:nvPr/>
        </p:nvGrpSpPr>
        <p:grpSpPr>
          <a:xfrm>
            <a:off x="2165773" y="4123136"/>
            <a:ext cx="356497" cy="354586"/>
            <a:chOff x="-29946000" y="3183175"/>
            <a:chExt cx="293800" cy="292225"/>
          </a:xfrm>
        </p:grpSpPr>
        <p:sp>
          <p:nvSpPr>
            <p:cNvPr id="6527" name="Google Shape;6527;p6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63"/>
          <p:cNvGrpSpPr/>
          <p:nvPr/>
        </p:nvGrpSpPr>
        <p:grpSpPr>
          <a:xfrm>
            <a:off x="2610305" y="1380289"/>
            <a:ext cx="358408" cy="354161"/>
            <a:chOff x="-34408675" y="3202075"/>
            <a:chExt cx="295375" cy="291875"/>
          </a:xfrm>
        </p:grpSpPr>
        <p:sp>
          <p:nvSpPr>
            <p:cNvPr id="6534" name="Google Shape;6534;p6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8" name="Google Shape;6538;p63"/>
          <p:cNvGrpSpPr/>
          <p:nvPr/>
        </p:nvGrpSpPr>
        <p:grpSpPr>
          <a:xfrm>
            <a:off x="2612216" y="1820283"/>
            <a:ext cx="354586" cy="356254"/>
            <a:chOff x="-34405525" y="3558075"/>
            <a:chExt cx="292225" cy="293600"/>
          </a:xfrm>
        </p:grpSpPr>
        <p:sp>
          <p:nvSpPr>
            <p:cNvPr id="6539" name="Google Shape;6539;p6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63"/>
          <p:cNvGrpSpPr/>
          <p:nvPr/>
        </p:nvGrpSpPr>
        <p:grpSpPr>
          <a:xfrm>
            <a:off x="2611730" y="2256940"/>
            <a:ext cx="355557" cy="353615"/>
            <a:chOff x="-34406325" y="3919600"/>
            <a:chExt cx="293025" cy="291425"/>
          </a:xfrm>
        </p:grpSpPr>
        <p:sp>
          <p:nvSpPr>
            <p:cNvPr id="6543" name="Google Shape;6543;p6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0" name="Google Shape;6550;p63"/>
          <p:cNvGrpSpPr/>
          <p:nvPr/>
        </p:nvGrpSpPr>
        <p:grpSpPr>
          <a:xfrm>
            <a:off x="1275628" y="2736303"/>
            <a:ext cx="353645" cy="342179"/>
            <a:chOff x="-32568800" y="3232000"/>
            <a:chExt cx="291450" cy="282000"/>
          </a:xfrm>
        </p:grpSpPr>
        <p:sp>
          <p:nvSpPr>
            <p:cNvPr id="6551" name="Google Shape;6551;p6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63"/>
          <p:cNvGrpSpPr/>
          <p:nvPr/>
        </p:nvGrpSpPr>
        <p:grpSpPr>
          <a:xfrm>
            <a:off x="1275158" y="3201213"/>
            <a:ext cx="354586" cy="353645"/>
            <a:chOff x="-32569575" y="3586425"/>
            <a:chExt cx="292225" cy="291450"/>
          </a:xfrm>
        </p:grpSpPr>
        <p:sp>
          <p:nvSpPr>
            <p:cNvPr id="6554" name="Google Shape;6554;p6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63"/>
          <p:cNvGrpSpPr/>
          <p:nvPr/>
        </p:nvGrpSpPr>
        <p:grpSpPr>
          <a:xfrm>
            <a:off x="1266073" y="3665805"/>
            <a:ext cx="372756" cy="354343"/>
            <a:chOff x="-32576675" y="3944600"/>
            <a:chExt cx="307200" cy="292025"/>
          </a:xfrm>
        </p:grpSpPr>
        <p:sp>
          <p:nvSpPr>
            <p:cNvPr id="6557" name="Google Shape;6557;p6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63"/>
          <p:cNvGrpSpPr/>
          <p:nvPr/>
        </p:nvGrpSpPr>
        <p:grpSpPr>
          <a:xfrm>
            <a:off x="3511040" y="2730100"/>
            <a:ext cx="354586" cy="354586"/>
            <a:chOff x="-30735200" y="3192625"/>
            <a:chExt cx="292225" cy="292225"/>
          </a:xfrm>
        </p:grpSpPr>
        <p:sp>
          <p:nvSpPr>
            <p:cNvPr id="6560" name="Google Shape;6560;p6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63"/>
          <p:cNvGrpSpPr/>
          <p:nvPr/>
        </p:nvGrpSpPr>
        <p:grpSpPr>
          <a:xfrm>
            <a:off x="3511040" y="3201532"/>
            <a:ext cx="354586" cy="353008"/>
            <a:chOff x="-30735200" y="3552550"/>
            <a:chExt cx="292225" cy="290925"/>
          </a:xfrm>
        </p:grpSpPr>
        <p:sp>
          <p:nvSpPr>
            <p:cNvPr id="6568" name="Google Shape;6568;p6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63"/>
          <p:cNvGrpSpPr/>
          <p:nvPr/>
        </p:nvGrpSpPr>
        <p:grpSpPr>
          <a:xfrm>
            <a:off x="3511040" y="3666154"/>
            <a:ext cx="354586" cy="353645"/>
            <a:chOff x="-30735200" y="3910925"/>
            <a:chExt cx="292225" cy="291450"/>
          </a:xfrm>
        </p:grpSpPr>
        <p:sp>
          <p:nvSpPr>
            <p:cNvPr id="6571" name="Google Shape;6571;p6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3" name="Google Shape;6573;p63"/>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4" name="Google Shape;6574;p63"/>
          <p:cNvGrpSpPr/>
          <p:nvPr/>
        </p:nvGrpSpPr>
        <p:grpSpPr>
          <a:xfrm>
            <a:off x="4864547" y="1375808"/>
            <a:ext cx="358971" cy="359224"/>
            <a:chOff x="-57956275" y="3197925"/>
            <a:chExt cx="319000" cy="319225"/>
          </a:xfrm>
        </p:grpSpPr>
        <p:sp>
          <p:nvSpPr>
            <p:cNvPr id="6575" name="Google Shape;6575;p63"/>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3"/>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3"/>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3"/>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3"/>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3"/>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3"/>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63"/>
          <p:cNvGrpSpPr/>
          <p:nvPr/>
        </p:nvGrpSpPr>
        <p:grpSpPr>
          <a:xfrm>
            <a:off x="4886701" y="1832234"/>
            <a:ext cx="314662" cy="358971"/>
            <a:chOff x="-57940525" y="3590375"/>
            <a:chExt cx="279625" cy="319000"/>
          </a:xfrm>
        </p:grpSpPr>
        <p:sp>
          <p:nvSpPr>
            <p:cNvPr id="6583" name="Google Shape;6583;p63"/>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3"/>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3"/>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3"/>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3"/>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8" name="Google Shape;6588;p63"/>
          <p:cNvGrpSpPr/>
          <p:nvPr/>
        </p:nvGrpSpPr>
        <p:grpSpPr>
          <a:xfrm>
            <a:off x="4857582" y="2273605"/>
            <a:ext cx="358099" cy="358999"/>
            <a:chOff x="-57959425" y="3982600"/>
            <a:chExt cx="318225" cy="319025"/>
          </a:xfrm>
        </p:grpSpPr>
        <p:sp>
          <p:nvSpPr>
            <p:cNvPr id="6589" name="Google Shape;6589;p63"/>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3"/>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3"/>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3"/>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3" name="Google Shape;6593;p63"/>
          <p:cNvGrpSpPr/>
          <p:nvPr/>
        </p:nvGrpSpPr>
        <p:grpSpPr>
          <a:xfrm>
            <a:off x="7057749" y="1376934"/>
            <a:ext cx="357226" cy="357226"/>
            <a:chOff x="-55987225" y="3198925"/>
            <a:chExt cx="317450" cy="317450"/>
          </a:xfrm>
        </p:grpSpPr>
        <p:sp>
          <p:nvSpPr>
            <p:cNvPr id="6594" name="Google Shape;6594;p63"/>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3"/>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3"/>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3"/>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63"/>
          <p:cNvGrpSpPr/>
          <p:nvPr/>
        </p:nvGrpSpPr>
        <p:grpSpPr>
          <a:xfrm>
            <a:off x="7057749" y="1832965"/>
            <a:ext cx="357226" cy="357367"/>
            <a:chOff x="-55987225" y="3591025"/>
            <a:chExt cx="317450" cy="317575"/>
          </a:xfrm>
        </p:grpSpPr>
        <p:sp>
          <p:nvSpPr>
            <p:cNvPr id="6599" name="Google Shape;6599;p63"/>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3"/>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3"/>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3"/>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3"/>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63"/>
          <p:cNvGrpSpPr/>
          <p:nvPr/>
        </p:nvGrpSpPr>
        <p:grpSpPr>
          <a:xfrm>
            <a:off x="7071665" y="2273605"/>
            <a:ext cx="358999" cy="358999"/>
            <a:chOff x="-55988800" y="3982600"/>
            <a:chExt cx="319025" cy="319025"/>
          </a:xfrm>
        </p:grpSpPr>
        <p:sp>
          <p:nvSpPr>
            <p:cNvPr id="6605" name="Google Shape;6605;p63"/>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3"/>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3"/>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3"/>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3"/>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63"/>
          <p:cNvGrpSpPr/>
          <p:nvPr/>
        </p:nvGrpSpPr>
        <p:grpSpPr>
          <a:xfrm>
            <a:off x="5730184" y="2731562"/>
            <a:ext cx="356326" cy="358971"/>
            <a:chOff x="-54026025" y="3192625"/>
            <a:chExt cx="316650" cy="319000"/>
          </a:xfrm>
        </p:grpSpPr>
        <p:sp>
          <p:nvSpPr>
            <p:cNvPr id="6611" name="Google Shape;6611;p63"/>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3"/>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3"/>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3"/>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3"/>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3"/>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3"/>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3"/>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63"/>
          <p:cNvGrpSpPr/>
          <p:nvPr/>
        </p:nvGrpSpPr>
        <p:grpSpPr>
          <a:xfrm>
            <a:off x="5750130" y="3202536"/>
            <a:ext cx="316434" cy="358099"/>
            <a:chOff x="-54007925" y="3584850"/>
            <a:chExt cx="281200" cy="318225"/>
          </a:xfrm>
        </p:grpSpPr>
        <p:sp>
          <p:nvSpPr>
            <p:cNvPr id="6620" name="Google Shape;6620;p63"/>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3"/>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3"/>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3"/>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3"/>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3"/>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63"/>
          <p:cNvGrpSpPr/>
          <p:nvPr/>
        </p:nvGrpSpPr>
        <p:grpSpPr>
          <a:xfrm>
            <a:off x="5750130" y="3664421"/>
            <a:ext cx="316434" cy="358914"/>
            <a:chOff x="-54007925" y="3975575"/>
            <a:chExt cx="281200" cy="318950"/>
          </a:xfrm>
        </p:grpSpPr>
        <p:sp>
          <p:nvSpPr>
            <p:cNvPr id="6627" name="Google Shape;6627;p63"/>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3"/>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3"/>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3"/>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1" name="Google Shape;6631;p63"/>
          <p:cNvGrpSpPr/>
          <p:nvPr/>
        </p:nvGrpSpPr>
        <p:grpSpPr>
          <a:xfrm>
            <a:off x="7984996" y="2748891"/>
            <a:ext cx="274770" cy="358492"/>
            <a:chOff x="-52005775" y="3208025"/>
            <a:chExt cx="244175" cy="318575"/>
          </a:xfrm>
        </p:grpSpPr>
        <p:sp>
          <p:nvSpPr>
            <p:cNvPr id="6632" name="Google Shape;6632;p63"/>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3"/>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3"/>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3"/>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3"/>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3"/>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3"/>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3"/>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3"/>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3"/>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3"/>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63"/>
          <p:cNvGrpSpPr/>
          <p:nvPr/>
        </p:nvGrpSpPr>
        <p:grpSpPr>
          <a:xfrm>
            <a:off x="5291462" y="1376934"/>
            <a:ext cx="358099" cy="358099"/>
            <a:chOff x="-57568775" y="3198925"/>
            <a:chExt cx="318225" cy="318225"/>
          </a:xfrm>
        </p:grpSpPr>
        <p:sp>
          <p:nvSpPr>
            <p:cNvPr id="6644" name="Google Shape;6644;p63"/>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3"/>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3"/>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3"/>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3"/>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3"/>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63"/>
          <p:cNvGrpSpPr/>
          <p:nvPr/>
        </p:nvGrpSpPr>
        <p:grpSpPr>
          <a:xfrm>
            <a:off x="5313181" y="1832234"/>
            <a:ext cx="314662" cy="358099"/>
            <a:chOff x="-57549075" y="3590375"/>
            <a:chExt cx="279625" cy="318225"/>
          </a:xfrm>
        </p:grpSpPr>
        <p:sp>
          <p:nvSpPr>
            <p:cNvPr id="6651" name="Google Shape;6651;p63"/>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3"/>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3"/>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3"/>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63"/>
          <p:cNvGrpSpPr/>
          <p:nvPr/>
        </p:nvGrpSpPr>
        <p:grpSpPr>
          <a:xfrm>
            <a:off x="5305378" y="2273605"/>
            <a:ext cx="359871" cy="359871"/>
            <a:chOff x="-57570350" y="3982600"/>
            <a:chExt cx="319800" cy="319800"/>
          </a:xfrm>
        </p:grpSpPr>
        <p:sp>
          <p:nvSpPr>
            <p:cNvPr id="6656" name="Google Shape;6656;p63"/>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3"/>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3"/>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3"/>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0" name="Google Shape;6660;p63"/>
          <p:cNvGrpSpPr/>
          <p:nvPr/>
        </p:nvGrpSpPr>
        <p:grpSpPr>
          <a:xfrm>
            <a:off x="7520416" y="1376033"/>
            <a:ext cx="314662" cy="358999"/>
            <a:chOff x="-55576850" y="3198125"/>
            <a:chExt cx="279625" cy="319025"/>
          </a:xfrm>
        </p:grpSpPr>
        <p:sp>
          <p:nvSpPr>
            <p:cNvPr id="6661" name="Google Shape;6661;p63"/>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3"/>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3"/>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3"/>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63"/>
          <p:cNvGrpSpPr/>
          <p:nvPr/>
        </p:nvGrpSpPr>
        <p:grpSpPr>
          <a:xfrm>
            <a:off x="7497812" y="1832009"/>
            <a:ext cx="359871" cy="358324"/>
            <a:chOff x="-55596550" y="3590175"/>
            <a:chExt cx="319800" cy="318425"/>
          </a:xfrm>
        </p:grpSpPr>
        <p:sp>
          <p:nvSpPr>
            <p:cNvPr id="6666" name="Google Shape;6666;p63"/>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3"/>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3"/>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3"/>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63"/>
          <p:cNvGrpSpPr/>
          <p:nvPr/>
        </p:nvGrpSpPr>
        <p:grpSpPr>
          <a:xfrm>
            <a:off x="7513049" y="2273351"/>
            <a:ext cx="358999" cy="359252"/>
            <a:chOff x="-55595775" y="3982375"/>
            <a:chExt cx="319025" cy="319250"/>
          </a:xfrm>
        </p:grpSpPr>
        <p:sp>
          <p:nvSpPr>
            <p:cNvPr id="6671" name="Google Shape;6671;p63"/>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3"/>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3"/>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3"/>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3"/>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3"/>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7" name="Google Shape;6677;p63"/>
          <p:cNvGrpSpPr/>
          <p:nvPr/>
        </p:nvGrpSpPr>
        <p:grpSpPr>
          <a:xfrm>
            <a:off x="6170232" y="2731562"/>
            <a:ext cx="358999" cy="358099"/>
            <a:chOff x="-53635375" y="3192625"/>
            <a:chExt cx="319025" cy="318225"/>
          </a:xfrm>
        </p:grpSpPr>
        <p:sp>
          <p:nvSpPr>
            <p:cNvPr id="6678" name="Google Shape;6678;p63"/>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3"/>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3"/>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63"/>
          <p:cNvGrpSpPr/>
          <p:nvPr/>
        </p:nvGrpSpPr>
        <p:grpSpPr>
          <a:xfrm>
            <a:off x="6192401" y="3202536"/>
            <a:ext cx="314662" cy="358999"/>
            <a:chOff x="-53615675" y="3584850"/>
            <a:chExt cx="279625" cy="319025"/>
          </a:xfrm>
        </p:grpSpPr>
        <p:sp>
          <p:nvSpPr>
            <p:cNvPr id="6682" name="Google Shape;6682;p63"/>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3"/>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3"/>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63"/>
          <p:cNvGrpSpPr/>
          <p:nvPr/>
        </p:nvGrpSpPr>
        <p:grpSpPr>
          <a:xfrm>
            <a:off x="6170246" y="3665461"/>
            <a:ext cx="358971" cy="357874"/>
            <a:chOff x="-53634575" y="3976500"/>
            <a:chExt cx="319000" cy="318025"/>
          </a:xfrm>
        </p:grpSpPr>
        <p:sp>
          <p:nvSpPr>
            <p:cNvPr id="6686" name="Google Shape;6686;p63"/>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3"/>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3"/>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3"/>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3"/>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3"/>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3"/>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3"/>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63"/>
          <p:cNvGrpSpPr/>
          <p:nvPr/>
        </p:nvGrpSpPr>
        <p:grpSpPr>
          <a:xfrm>
            <a:off x="7965050" y="3208415"/>
            <a:ext cx="314662" cy="358436"/>
            <a:chOff x="-52023900" y="3590075"/>
            <a:chExt cx="279625" cy="318525"/>
          </a:xfrm>
        </p:grpSpPr>
        <p:sp>
          <p:nvSpPr>
            <p:cNvPr id="6695" name="Google Shape;6695;p63"/>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3"/>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3"/>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3"/>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3"/>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3"/>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3"/>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63"/>
          <p:cNvGrpSpPr/>
          <p:nvPr/>
        </p:nvGrpSpPr>
        <p:grpSpPr>
          <a:xfrm>
            <a:off x="5728292" y="1376934"/>
            <a:ext cx="358971" cy="358971"/>
            <a:chOff x="-57173375" y="3198925"/>
            <a:chExt cx="319000" cy="319000"/>
          </a:xfrm>
        </p:grpSpPr>
        <p:sp>
          <p:nvSpPr>
            <p:cNvPr id="6703" name="Google Shape;6703;p63"/>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3"/>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3"/>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3"/>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63"/>
          <p:cNvGrpSpPr/>
          <p:nvPr/>
        </p:nvGrpSpPr>
        <p:grpSpPr>
          <a:xfrm>
            <a:off x="5729178" y="1854374"/>
            <a:ext cx="357198" cy="314690"/>
            <a:chOff x="-57176525" y="3610050"/>
            <a:chExt cx="317425" cy="279650"/>
          </a:xfrm>
        </p:grpSpPr>
        <p:sp>
          <p:nvSpPr>
            <p:cNvPr id="6708" name="Google Shape;6708;p63"/>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3"/>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3"/>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3"/>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3"/>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3" name="Google Shape;6713;p63"/>
          <p:cNvGrpSpPr/>
          <p:nvPr/>
        </p:nvGrpSpPr>
        <p:grpSpPr>
          <a:xfrm>
            <a:off x="7939633" y="1376934"/>
            <a:ext cx="358099" cy="356326"/>
            <a:chOff x="-55202750" y="3198925"/>
            <a:chExt cx="318225" cy="316650"/>
          </a:xfrm>
        </p:grpSpPr>
        <p:sp>
          <p:nvSpPr>
            <p:cNvPr id="6714" name="Google Shape;6714;p63"/>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3"/>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63"/>
          <p:cNvGrpSpPr/>
          <p:nvPr/>
        </p:nvGrpSpPr>
        <p:grpSpPr>
          <a:xfrm>
            <a:off x="7950267" y="1832234"/>
            <a:ext cx="336830" cy="358099"/>
            <a:chOff x="-55194875" y="3590375"/>
            <a:chExt cx="299325" cy="318225"/>
          </a:xfrm>
        </p:grpSpPr>
        <p:sp>
          <p:nvSpPr>
            <p:cNvPr id="6717" name="Google Shape;6717;p63"/>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3"/>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3"/>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3"/>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3"/>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63"/>
          <p:cNvGrpSpPr/>
          <p:nvPr/>
        </p:nvGrpSpPr>
        <p:grpSpPr>
          <a:xfrm>
            <a:off x="7954884" y="2274505"/>
            <a:ext cx="357198" cy="357198"/>
            <a:chOff x="-55203525" y="3983400"/>
            <a:chExt cx="317425" cy="317425"/>
          </a:xfrm>
        </p:grpSpPr>
        <p:sp>
          <p:nvSpPr>
            <p:cNvPr id="6723" name="Google Shape;6723;p63"/>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3"/>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3"/>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6" name="Google Shape;6726;p63"/>
          <p:cNvGrpSpPr/>
          <p:nvPr/>
        </p:nvGrpSpPr>
        <p:grpSpPr>
          <a:xfrm>
            <a:off x="6621365" y="2731562"/>
            <a:ext cx="335930" cy="358971"/>
            <a:chOff x="-53232900" y="3192625"/>
            <a:chExt cx="298525" cy="319000"/>
          </a:xfrm>
        </p:grpSpPr>
        <p:sp>
          <p:nvSpPr>
            <p:cNvPr id="6727" name="Google Shape;6727;p63"/>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3"/>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3"/>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3"/>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3"/>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3"/>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3"/>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3"/>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63"/>
          <p:cNvGrpSpPr/>
          <p:nvPr/>
        </p:nvGrpSpPr>
        <p:grpSpPr>
          <a:xfrm>
            <a:off x="6610731" y="3202536"/>
            <a:ext cx="357198" cy="356326"/>
            <a:chOff x="-53242350" y="3584850"/>
            <a:chExt cx="317425" cy="316650"/>
          </a:xfrm>
        </p:grpSpPr>
        <p:sp>
          <p:nvSpPr>
            <p:cNvPr id="6736" name="Google Shape;6736;p63"/>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3"/>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3"/>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3"/>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3"/>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63"/>
          <p:cNvGrpSpPr/>
          <p:nvPr/>
        </p:nvGrpSpPr>
        <p:grpSpPr>
          <a:xfrm>
            <a:off x="6631999" y="3665236"/>
            <a:ext cx="314662" cy="358999"/>
            <a:chOff x="-53224225" y="3976300"/>
            <a:chExt cx="279625" cy="319025"/>
          </a:xfrm>
        </p:grpSpPr>
        <p:sp>
          <p:nvSpPr>
            <p:cNvPr id="6742" name="Google Shape;6742;p63"/>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3"/>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3"/>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3"/>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3"/>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3"/>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3"/>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9" name="Google Shape;6749;p63"/>
          <p:cNvGrpSpPr/>
          <p:nvPr/>
        </p:nvGrpSpPr>
        <p:grpSpPr>
          <a:xfrm>
            <a:off x="7942896" y="3672917"/>
            <a:ext cx="358971" cy="358408"/>
            <a:chOff x="-52043575" y="3983125"/>
            <a:chExt cx="319000" cy="318500"/>
          </a:xfrm>
        </p:grpSpPr>
        <p:sp>
          <p:nvSpPr>
            <p:cNvPr id="6750" name="Google Shape;6750;p63"/>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3"/>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3"/>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3"/>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3"/>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3"/>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3"/>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3"/>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3"/>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63"/>
          <p:cNvGrpSpPr/>
          <p:nvPr/>
        </p:nvGrpSpPr>
        <p:grpSpPr>
          <a:xfrm>
            <a:off x="6196836" y="1376934"/>
            <a:ext cx="314662" cy="358971"/>
            <a:chOff x="-56766175" y="3198925"/>
            <a:chExt cx="279625" cy="319000"/>
          </a:xfrm>
        </p:grpSpPr>
        <p:sp>
          <p:nvSpPr>
            <p:cNvPr id="6760" name="Google Shape;6760;p63"/>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3"/>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3"/>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3"/>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3"/>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3"/>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3"/>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63"/>
          <p:cNvGrpSpPr/>
          <p:nvPr/>
        </p:nvGrpSpPr>
        <p:grpSpPr>
          <a:xfrm>
            <a:off x="6195950" y="1832234"/>
            <a:ext cx="316434" cy="358099"/>
            <a:chOff x="-56766175" y="3590375"/>
            <a:chExt cx="281200" cy="318225"/>
          </a:xfrm>
        </p:grpSpPr>
        <p:sp>
          <p:nvSpPr>
            <p:cNvPr id="6768" name="Google Shape;6768;p63"/>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3"/>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3"/>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3"/>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63"/>
          <p:cNvGrpSpPr/>
          <p:nvPr/>
        </p:nvGrpSpPr>
        <p:grpSpPr>
          <a:xfrm>
            <a:off x="6232906" y="2273605"/>
            <a:ext cx="272126" cy="358099"/>
            <a:chOff x="-56747275" y="3982600"/>
            <a:chExt cx="241825" cy="318225"/>
          </a:xfrm>
        </p:grpSpPr>
        <p:sp>
          <p:nvSpPr>
            <p:cNvPr id="6773" name="Google Shape;6773;p63"/>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3"/>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3"/>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3"/>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3"/>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3"/>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3"/>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63"/>
          <p:cNvGrpSpPr/>
          <p:nvPr/>
        </p:nvGrpSpPr>
        <p:grpSpPr>
          <a:xfrm>
            <a:off x="4840657" y="3215842"/>
            <a:ext cx="358999" cy="342991"/>
            <a:chOff x="-54812875" y="3596675"/>
            <a:chExt cx="319025" cy="304800"/>
          </a:xfrm>
        </p:grpSpPr>
        <p:sp>
          <p:nvSpPr>
            <p:cNvPr id="6781" name="Google Shape;6781;p63"/>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3"/>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3"/>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3"/>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3"/>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3"/>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3"/>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8" name="Google Shape;6788;p63"/>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3"/>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0" name="Google Shape;6790;p63"/>
          <p:cNvGrpSpPr/>
          <p:nvPr/>
        </p:nvGrpSpPr>
        <p:grpSpPr>
          <a:xfrm>
            <a:off x="4862826" y="3672326"/>
            <a:ext cx="314662" cy="358099"/>
            <a:chOff x="-54793175" y="3982600"/>
            <a:chExt cx="279625" cy="318225"/>
          </a:xfrm>
        </p:grpSpPr>
        <p:sp>
          <p:nvSpPr>
            <p:cNvPr id="6791" name="Google Shape;6791;p63"/>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3"/>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3"/>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3"/>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3"/>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3"/>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3"/>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63"/>
          <p:cNvGrpSpPr/>
          <p:nvPr/>
        </p:nvGrpSpPr>
        <p:grpSpPr>
          <a:xfrm>
            <a:off x="7074284" y="2731562"/>
            <a:ext cx="314662" cy="358099"/>
            <a:chOff x="-52832000" y="3192625"/>
            <a:chExt cx="279625" cy="318225"/>
          </a:xfrm>
        </p:grpSpPr>
        <p:sp>
          <p:nvSpPr>
            <p:cNvPr id="6799" name="Google Shape;6799;p63"/>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3"/>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3"/>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3"/>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3"/>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3"/>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3"/>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3"/>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63"/>
          <p:cNvGrpSpPr/>
          <p:nvPr/>
        </p:nvGrpSpPr>
        <p:grpSpPr>
          <a:xfrm>
            <a:off x="5760817" y="2272929"/>
            <a:ext cx="323524" cy="358774"/>
            <a:chOff x="-57162350" y="3982000"/>
            <a:chExt cx="287500" cy="318825"/>
          </a:xfrm>
        </p:grpSpPr>
        <p:sp>
          <p:nvSpPr>
            <p:cNvPr id="6808" name="Google Shape;6808;p63"/>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3"/>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3"/>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3"/>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3"/>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3"/>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3"/>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3"/>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63"/>
          <p:cNvGrpSpPr/>
          <p:nvPr/>
        </p:nvGrpSpPr>
        <p:grpSpPr>
          <a:xfrm>
            <a:off x="7052130" y="3203436"/>
            <a:ext cx="358971" cy="357198"/>
            <a:chOff x="-52851675" y="3585650"/>
            <a:chExt cx="319000" cy="317425"/>
          </a:xfrm>
        </p:grpSpPr>
        <p:sp>
          <p:nvSpPr>
            <p:cNvPr id="6817" name="Google Shape;6817;p63"/>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3"/>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3"/>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3"/>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3"/>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3"/>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63"/>
          <p:cNvGrpSpPr/>
          <p:nvPr/>
        </p:nvGrpSpPr>
        <p:grpSpPr>
          <a:xfrm>
            <a:off x="7074284" y="3665236"/>
            <a:ext cx="314662" cy="358999"/>
            <a:chOff x="-52832000" y="3976300"/>
            <a:chExt cx="279625" cy="319025"/>
          </a:xfrm>
        </p:grpSpPr>
        <p:sp>
          <p:nvSpPr>
            <p:cNvPr id="6824" name="Google Shape;6824;p63"/>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3"/>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3"/>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3"/>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3"/>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63"/>
          <p:cNvGrpSpPr/>
          <p:nvPr/>
        </p:nvGrpSpPr>
        <p:grpSpPr>
          <a:xfrm>
            <a:off x="6191490" y="4119884"/>
            <a:ext cx="316434" cy="358099"/>
            <a:chOff x="-51633225" y="3198925"/>
            <a:chExt cx="281200" cy="318225"/>
          </a:xfrm>
        </p:grpSpPr>
        <p:sp>
          <p:nvSpPr>
            <p:cNvPr id="6830" name="Google Shape;6830;p63"/>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3"/>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3"/>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3"/>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3"/>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3"/>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3"/>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63"/>
          <p:cNvGrpSpPr/>
          <p:nvPr/>
        </p:nvGrpSpPr>
        <p:grpSpPr>
          <a:xfrm>
            <a:off x="6610314" y="1377806"/>
            <a:ext cx="365188" cy="357226"/>
            <a:chOff x="-56396775" y="3199700"/>
            <a:chExt cx="324525" cy="317450"/>
          </a:xfrm>
        </p:grpSpPr>
        <p:sp>
          <p:nvSpPr>
            <p:cNvPr id="6838" name="Google Shape;6838;p63"/>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3"/>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3"/>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3"/>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3"/>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3"/>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63"/>
          <p:cNvGrpSpPr/>
          <p:nvPr/>
        </p:nvGrpSpPr>
        <p:grpSpPr>
          <a:xfrm>
            <a:off x="6613408" y="1843740"/>
            <a:ext cx="358999" cy="335958"/>
            <a:chOff x="-56394425" y="3600600"/>
            <a:chExt cx="319025" cy="298550"/>
          </a:xfrm>
        </p:grpSpPr>
        <p:sp>
          <p:nvSpPr>
            <p:cNvPr id="6845" name="Google Shape;6845;p63"/>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3"/>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3"/>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63"/>
          <p:cNvGrpSpPr/>
          <p:nvPr/>
        </p:nvGrpSpPr>
        <p:grpSpPr>
          <a:xfrm>
            <a:off x="6644175" y="2274505"/>
            <a:ext cx="327068" cy="357198"/>
            <a:chOff x="-56379450" y="3983400"/>
            <a:chExt cx="290650" cy="317425"/>
          </a:xfrm>
        </p:grpSpPr>
        <p:sp>
          <p:nvSpPr>
            <p:cNvPr id="6849" name="Google Shape;6849;p63"/>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3"/>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3"/>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3"/>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3"/>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3"/>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3"/>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3"/>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63"/>
          <p:cNvGrpSpPr/>
          <p:nvPr/>
        </p:nvGrpSpPr>
        <p:grpSpPr>
          <a:xfrm>
            <a:off x="5307879" y="2738651"/>
            <a:ext cx="316434" cy="358971"/>
            <a:chOff x="-54401725" y="3198925"/>
            <a:chExt cx="281200" cy="319000"/>
          </a:xfrm>
        </p:grpSpPr>
        <p:sp>
          <p:nvSpPr>
            <p:cNvPr id="6858" name="Google Shape;6858;p63"/>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3"/>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3"/>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3"/>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3"/>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3"/>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3"/>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3"/>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3"/>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3"/>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3"/>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63"/>
          <p:cNvGrpSpPr/>
          <p:nvPr/>
        </p:nvGrpSpPr>
        <p:grpSpPr>
          <a:xfrm>
            <a:off x="5308766" y="3208753"/>
            <a:ext cx="314662" cy="358099"/>
            <a:chOff x="-54401725" y="3590375"/>
            <a:chExt cx="279625" cy="318225"/>
          </a:xfrm>
        </p:grpSpPr>
        <p:sp>
          <p:nvSpPr>
            <p:cNvPr id="6870" name="Google Shape;6870;p63"/>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3"/>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3"/>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3"/>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3"/>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3"/>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63"/>
          <p:cNvGrpSpPr/>
          <p:nvPr/>
        </p:nvGrpSpPr>
        <p:grpSpPr>
          <a:xfrm>
            <a:off x="5306557" y="3672326"/>
            <a:ext cx="319079" cy="358099"/>
            <a:chOff x="-54403300" y="3982600"/>
            <a:chExt cx="283550" cy="318225"/>
          </a:xfrm>
        </p:grpSpPr>
        <p:sp>
          <p:nvSpPr>
            <p:cNvPr id="6877" name="Google Shape;6877;p63"/>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3"/>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3"/>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3"/>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3"/>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63"/>
          <p:cNvGrpSpPr/>
          <p:nvPr/>
        </p:nvGrpSpPr>
        <p:grpSpPr>
          <a:xfrm>
            <a:off x="7493951" y="2733559"/>
            <a:ext cx="356298" cy="356973"/>
            <a:chOff x="-52458650" y="3194400"/>
            <a:chExt cx="316625" cy="317225"/>
          </a:xfrm>
        </p:grpSpPr>
        <p:sp>
          <p:nvSpPr>
            <p:cNvPr id="6883" name="Google Shape;6883;p63"/>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3"/>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3"/>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3"/>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3"/>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3"/>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3"/>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3"/>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63"/>
          <p:cNvGrpSpPr/>
          <p:nvPr/>
        </p:nvGrpSpPr>
        <p:grpSpPr>
          <a:xfrm>
            <a:off x="4862826" y="2738651"/>
            <a:ext cx="314662" cy="358971"/>
            <a:chOff x="-54793175" y="3198925"/>
            <a:chExt cx="279625" cy="319000"/>
          </a:xfrm>
        </p:grpSpPr>
        <p:sp>
          <p:nvSpPr>
            <p:cNvPr id="6892" name="Google Shape;6892;p63"/>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3"/>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3"/>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3"/>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3"/>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3"/>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3"/>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9" name="Google Shape;6899;p63"/>
          <p:cNvGrpSpPr/>
          <p:nvPr/>
        </p:nvGrpSpPr>
        <p:grpSpPr>
          <a:xfrm>
            <a:off x="7503249" y="3202536"/>
            <a:ext cx="337703" cy="357845"/>
            <a:chOff x="-52450000" y="3584850"/>
            <a:chExt cx="300100" cy="318000"/>
          </a:xfrm>
        </p:grpSpPr>
        <p:sp>
          <p:nvSpPr>
            <p:cNvPr id="6900" name="Google Shape;6900;p63"/>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3"/>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3"/>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3"/>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3"/>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3"/>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3"/>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63"/>
          <p:cNvGrpSpPr/>
          <p:nvPr/>
        </p:nvGrpSpPr>
        <p:grpSpPr>
          <a:xfrm>
            <a:off x="7514769" y="3667009"/>
            <a:ext cx="314662" cy="357226"/>
            <a:chOff x="-52440550" y="3977875"/>
            <a:chExt cx="279625" cy="317450"/>
          </a:xfrm>
        </p:grpSpPr>
        <p:sp>
          <p:nvSpPr>
            <p:cNvPr id="6908" name="Google Shape;6908;p63"/>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3"/>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3"/>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3"/>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3"/>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3"/>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3"/>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3"/>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63"/>
          <p:cNvGrpSpPr/>
          <p:nvPr/>
        </p:nvGrpSpPr>
        <p:grpSpPr>
          <a:xfrm>
            <a:off x="6626703" y="4123215"/>
            <a:ext cx="314662" cy="358999"/>
            <a:chOff x="-51623775" y="3584850"/>
            <a:chExt cx="279625" cy="319025"/>
          </a:xfrm>
        </p:grpSpPr>
        <p:sp>
          <p:nvSpPr>
            <p:cNvPr id="6917" name="Google Shape;6917;p63"/>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3"/>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3"/>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3"/>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3"/>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3"/>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3"/>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3"/>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3"/>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6" name="Google Shape;6926;p63"/>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927" name="Google Shape;6927;p63"/>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31" name="Shape 6931"/>
        <p:cNvGrpSpPr/>
        <p:nvPr/>
      </p:nvGrpSpPr>
      <p:grpSpPr>
        <a:xfrm>
          <a:off x="0" y="0"/>
          <a:ext cx="0" cy="0"/>
          <a:chOff x="0" y="0"/>
          <a:chExt cx="0" cy="0"/>
        </a:xfrm>
      </p:grpSpPr>
      <p:grpSp>
        <p:nvGrpSpPr>
          <p:cNvPr id="6932" name="Google Shape;6932;p64"/>
          <p:cNvGrpSpPr/>
          <p:nvPr/>
        </p:nvGrpSpPr>
        <p:grpSpPr>
          <a:xfrm>
            <a:off x="866775" y="1386849"/>
            <a:ext cx="276003" cy="357300"/>
            <a:chOff x="-50469125" y="3183175"/>
            <a:chExt cx="233150" cy="301825"/>
          </a:xfrm>
        </p:grpSpPr>
        <p:sp>
          <p:nvSpPr>
            <p:cNvPr id="6933" name="Google Shape;6933;p64"/>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4"/>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4"/>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64"/>
          <p:cNvGrpSpPr/>
          <p:nvPr/>
        </p:nvGrpSpPr>
        <p:grpSpPr>
          <a:xfrm>
            <a:off x="826674" y="1822251"/>
            <a:ext cx="356205" cy="355288"/>
            <a:chOff x="-50504575" y="3550975"/>
            <a:chExt cx="300900" cy="300125"/>
          </a:xfrm>
        </p:grpSpPr>
        <p:sp>
          <p:nvSpPr>
            <p:cNvPr id="6937" name="Google Shape;6937;p64"/>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4"/>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4"/>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4"/>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64"/>
          <p:cNvGrpSpPr/>
          <p:nvPr/>
        </p:nvGrpSpPr>
        <p:grpSpPr>
          <a:xfrm>
            <a:off x="826674" y="2260493"/>
            <a:ext cx="356205" cy="354341"/>
            <a:chOff x="-50503000" y="3921175"/>
            <a:chExt cx="300900" cy="299325"/>
          </a:xfrm>
        </p:grpSpPr>
        <p:sp>
          <p:nvSpPr>
            <p:cNvPr id="6942" name="Google Shape;6942;p64"/>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4"/>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4"/>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4"/>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4"/>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64"/>
          <p:cNvGrpSpPr/>
          <p:nvPr/>
        </p:nvGrpSpPr>
        <p:grpSpPr>
          <a:xfrm>
            <a:off x="3030727" y="1406411"/>
            <a:ext cx="355258" cy="356205"/>
            <a:chOff x="-48630025" y="3199700"/>
            <a:chExt cx="300100" cy="300900"/>
          </a:xfrm>
        </p:grpSpPr>
        <p:sp>
          <p:nvSpPr>
            <p:cNvPr id="6948" name="Google Shape;6948;p64"/>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4"/>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4"/>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64"/>
          <p:cNvGrpSpPr/>
          <p:nvPr/>
        </p:nvGrpSpPr>
        <p:grpSpPr>
          <a:xfrm>
            <a:off x="3030727" y="1843707"/>
            <a:ext cx="355258" cy="355258"/>
            <a:chOff x="-48630025" y="3569100"/>
            <a:chExt cx="300100" cy="300100"/>
          </a:xfrm>
        </p:grpSpPr>
        <p:sp>
          <p:nvSpPr>
            <p:cNvPr id="6952" name="Google Shape;6952;p64"/>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4"/>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4"/>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4"/>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4"/>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4"/>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4"/>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4"/>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4"/>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4"/>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64"/>
          <p:cNvGrpSpPr/>
          <p:nvPr/>
        </p:nvGrpSpPr>
        <p:grpSpPr>
          <a:xfrm>
            <a:off x="3031201" y="2281003"/>
            <a:ext cx="354311" cy="353394"/>
            <a:chOff x="-48629225" y="3938500"/>
            <a:chExt cx="299300" cy="298525"/>
          </a:xfrm>
        </p:grpSpPr>
        <p:sp>
          <p:nvSpPr>
            <p:cNvPr id="6963" name="Google Shape;6963;p64"/>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4"/>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4"/>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4"/>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64"/>
          <p:cNvGrpSpPr/>
          <p:nvPr/>
        </p:nvGrpSpPr>
        <p:grpSpPr>
          <a:xfrm>
            <a:off x="1766604" y="2752344"/>
            <a:ext cx="311458" cy="354341"/>
            <a:chOff x="-46762575" y="3200500"/>
            <a:chExt cx="263100" cy="299325"/>
          </a:xfrm>
        </p:grpSpPr>
        <p:sp>
          <p:nvSpPr>
            <p:cNvPr id="6968" name="Google Shape;6968;p64"/>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4"/>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4"/>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4"/>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4"/>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64"/>
          <p:cNvGrpSpPr/>
          <p:nvPr/>
        </p:nvGrpSpPr>
        <p:grpSpPr>
          <a:xfrm>
            <a:off x="1744689" y="3211066"/>
            <a:ext cx="355288" cy="312375"/>
            <a:chOff x="-46779900" y="3588000"/>
            <a:chExt cx="300125" cy="263875"/>
          </a:xfrm>
        </p:grpSpPr>
        <p:sp>
          <p:nvSpPr>
            <p:cNvPr id="6974" name="Google Shape;6974;p64"/>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4"/>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4"/>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4"/>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64"/>
          <p:cNvGrpSpPr/>
          <p:nvPr/>
        </p:nvGrpSpPr>
        <p:grpSpPr>
          <a:xfrm>
            <a:off x="1745162" y="3625988"/>
            <a:ext cx="354341" cy="353394"/>
            <a:chOff x="-46779100" y="3938500"/>
            <a:chExt cx="299325" cy="298525"/>
          </a:xfrm>
        </p:grpSpPr>
        <p:sp>
          <p:nvSpPr>
            <p:cNvPr id="6979" name="Google Shape;6979;p64"/>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4"/>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1" name="Google Shape;6981;p64"/>
          <p:cNvGrpSpPr/>
          <p:nvPr/>
        </p:nvGrpSpPr>
        <p:grpSpPr>
          <a:xfrm>
            <a:off x="3952900" y="2758855"/>
            <a:ext cx="355258" cy="355288"/>
            <a:chOff x="-44924250" y="3206000"/>
            <a:chExt cx="300100" cy="300125"/>
          </a:xfrm>
        </p:grpSpPr>
        <p:sp>
          <p:nvSpPr>
            <p:cNvPr id="6982" name="Google Shape;6982;p64"/>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4"/>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4"/>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4"/>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4"/>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64"/>
          <p:cNvGrpSpPr/>
          <p:nvPr/>
        </p:nvGrpSpPr>
        <p:grpSpPr>
          <a:xfrm>
            <a:off x="1267386" y="1386849"/>
            <a:ext cx="355258" cy="355258"/>
            <a:chOff x="-50134375" y="3183175"/>
            <a:chExt cx="300100" cy="300100"/>
          </a:xfrm>
        </p:grpSpPr>
        <p:sp>
          <p:nvSpPr>
            <p:cNvPr id="6988" name="Google Shape;6988;p64"/>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4"/>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4"/>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4"/>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4"/>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4"/>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4"/>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4"/>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4"/>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4"/>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64"/>
          <p:cNvGrpSpPr/>
          <p:nvPr/>
        </p:nvGrpSpPr>
        <p:grpSpPr>
          <a:xfrm>
            <a:off x="1267386" y="1822251"/>
            <a:ext cx="355258" cy="355288"/>
            <a:chOff x="-50134375" y="3550975"/>
            <a:chExt cx="300100" cy="300125"/>
          </a:xfrm>
        </p:grpSpPr>
        <p:sp>
          <p:nvSpPr>
            <p:cNvPr id="6999" name="Google Shape;6999;p64"/>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4"/>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64"/>
          <p:cNvGrpSpPr/>
          <p:nvPr/>
        </p:nvGrpSpPr>
        <p:grpSpPr>
          <a:xfrm>
            <a:off x="1267386" y="2259783"/>
            <a:ext cx="355258" cy="355051"/>
            <a:chOff x="-50134375" y="3920575"/>
            <a:chExt cx="300100" cy="299925"/>
          </a:xfrm>
        </p:grpSpPr>
        <p:sp>
          <p:nvSpPr>
            <p:cNvPr id="7002" name="Google Shape;7002;p64"/>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4"/>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4"/>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64"/>
          <p:cNvGrpSpPr/>
          <p:nvPr/>
        </p:nvGrpSpPr>
        <p:grpSpPr>
          <a:xfrm>
            <a:off x="3478110" y="1407358"/>
            <a:ext cx="357123" cy="355258"/>
            <a:chOff x="-48262200" y="3200500"/>
            <a:chExt cx="301675" cy="300100"/>
          </a:xfrm>
        </p:grpSpPr>
        <p:sp>
          <p:nvSpPr>
            <p:cNvPr id="7006" name="Google Shape;7006;p64"/>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4"/>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4"/>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4"/>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4"/>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4"/>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4"/>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4"/>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4"/>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64"/>
          <p:cNvGrpSpPr/>
          <p:nvPr/>
        </p:nvGrpSpPr>
        <p:grpSpPr>
          <a:xfrm>
            <a:off x="3507483" y="1844447"/>
            <a:ext cx="298377" cy="354519"/>
            <a:chOff x="-48233050" y="3569725"/>
            <a:chExt cx="252050" cy="299475"/>
          </a:xfrm>
        </p:grpSpPr>
        <p:sp>
          <p:nvSpPr>
            <p:cNvPr id="7016" name="Google Shape;7016;p64"/>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4"/>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4"/>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64"/>
          <p:cNvGrpSpPr/>
          <p:nvPr/>
        </p:nvGrpSpPr>
        <p:grpSpPr>
          <a:xfrm>
            <a:off x="3531248" y="2278191"/>
            <a:ext cx="250847" cy="358070"/>
            <a:chOff x="-48216525" y="3936125"/>
            <a:chExt cx="211900" cy="302475"/>
          </a:xfrm>
        </p:grpSpPr>
        <p:sp>
          <p:nvSpPr>
            <p:cNvPr id="7020" name="Google Shape;7020;p64"/>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4"/>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4"/>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4"/>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64"/>
          <p:cNvGrpSpPr/>
          <p:nvPr/>
        </p:nvGrpSpPr>
        <p:grpSpPr>
          <a:xfrm>
            <a:off x="2186966" y="2753261"/>
            <a:ext cx="355258" cy="355288"/>
            <a:chOff x="-46410500" y="3201275"/>
            <a:chExt cx="300100" cy="300125"/>
          </a:xfrm>
        </p:grpSpPr>
        <p:sp>
          <p:nvSpPr>
            <p:cNvPr id="7025" name="Google Shape;7025;p64"/>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4"/>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4"/>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4"/>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4"/>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0" name="Google Shape;7030;p64"/>
          <p:cNvGrpSpPr/>
          <p:nvPr/>
        </p:nvGrpSpPr>
        <p:grpSpPr>
          <a:xfrm>
            <a:off x="2186966" y="3188692"/>
            <a:ext cx="355258" cy="356205"/>
            <a:chOff x="-46409700" y="3569100"/>
            <a:chExt cx="300100" cy="300900"/>
          </a:xfrm>
        </p:grpSpPr>
        <p:sp>
          <p:nvSpPr>
            <p:cNvPr id="7031" name="Google Shape;7031;p64"/>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4"/>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4"/>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4"/>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4"/>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64"/>
          <p:cNvGrpSpPr/>
          <p:nvPr/>
        </p:nvGrpSpPr>
        <p:grpSpPr>
          <a:xfrm>
            <a:off x="2174847" y="3624124"/>
            <a:ext cx="379497" cy="358070"/>
            <a:chOff x="-46422300" y="3936925"/>
            <a:chExt cx="320575" cy="302475"/>
          </a:xfrm>
        </p:grpSpPr>
        <p:sp>
          <p:nvSpPr>
            <p:cNvPr id="7037" name="Google Shape;7037;p64"/>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4"/>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64"/>
          <p:cNvGrpSpPr/>
          <p:nvPr/>
        </p:nvGrpSpPr>
        <p:grpSpPr>
          <a:xfrm>
            <a:off x="3952426" y="3178452"/>
            <a:ext cx="356205" cy="355258"/>
            <a:chOff x="-44914800" y="3560450"/>
            <a:chExt cx="300900" cy="300100"/>
          </a:xfrm>
        </p:grpSpPr>
        <p:sp>
          <p:nvSpPr>
            <p:cNvPr id="7040" name="Google Shape;7040;p64"/>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4"/>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4"/>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4"/>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4"/>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64"/>
          <p:cNvGrpSpPr/>
          <p:nvPr/>
        </p:nvGrpSpPr>
        <p:grpSpPr>
          <a:xfrm>
            <a:off x="1707478" y="1387086"/>
            <a:ext cx="354311" cy="354104"/>
            <a:chOff x="-49764975" y="3183375"/>
            <a:chExt cx="299300" cy="299125"/>
          </a:xfrm>
        </p:grpSpPr>
        <p:sp>
          <p:nvSpPr>
            <p:cNvPr id="7046" name="Google Shape;7046;p64"/>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4"/>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4"/>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4"/>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4"/>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4"/>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4"/>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4"/>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4"/>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64"/>
          <p:cNvGrpSpPr/>
          <p:nvPr/>
        </p:nvGrpSpPr>
        <p:grpSpPr>
          <a:xfrm>
            <a:off x="1707478" y="1822547"/>
            <a:ext cx="354311" cy="355909"/>
            <a:chOff x="-49764975" y="3551225"/>
            <a:chExt cx="299300" cy="300650"/>
          </a:xfrm>
        </p:grpSpPr>
        <p:sp>
          <p:nvSpPr>
            <p:cNvPr id="7056" name="Google Shape;7056;p64"/>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4"/>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4"/>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4"/>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4"/>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4"/>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4"/>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4"/>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4"/>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4"/>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4"/>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64"/>
          <p:cNvGrpSpPr/>
          <p:nvPr/>
        </p:nvGrpSpPr>
        <p:grpSpPr>
          <a:xfrm>
            <a:off x="1705140" y="2259310"/>
            <a:ext cx="358987" cy="355525"/>
            <a:chOff x="-49766550" y="3920175"/>
            <a:chExt cx="303250" cy="300325"/>
          </a:xfrm>
        </p:grpSpPr>
        <p:sp>
          <p:nvSpPr>
            <p:cNvPr id="7068" name="Google Shape;7068;p64"/>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4"/>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4"/>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4"/>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64"/>
          <p:cNvGrpSpPr/>
          <p:nvPr/>
        </p:nvGrpSpPr>
        <p:grpSpPr>
          <a:xfrm>
            <a:off x="3920671" y="1407358"/>
            <a:ext cx="357123" cy="354341"/>
            <a:chOff x="-47892800" y="3200500"/>
            <a:chExt cx="301675" cy="299325"/>
          </a:xfrm>
        </p:grpSpPr>
        <p:sp>
          <p:nvSpPr>
            <p:cNvPr id="7073" name="Google Shape;7073;p64"/>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4"/>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4"/>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4"/>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4"/>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4"/>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64"/>
          <p:cNvGrpSpPr/>
          <p:nvPr/>
        </p:nvGrpSpPr>
        <p:grpSpPr>
          <a:xfrm>
            <a:off x="3984537" y="1843707"/>
            <a:ext cx="229391" cy="355258"/>
            <a:chOff x="-47839250" y="3569100"/>
            <a:chExt cx="193775" cy="300100"/>
          </a:xfrm>
        </p:grpSpPr>
        <p:sp>
          <p:nvSpPr>
            <p:cNvPr id="7080" name="Google Shape;7080;p64"/>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4"/>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4"/>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4"/>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4"/>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4"/>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64"/>
          <p:cNvGrpSpPr/>
          <p:nvPr/>
        </p:nvGrpSpPr>
        <p:grpSpPr>
          <a:xfrm>
            <a:off x="3921603" y="2280056"/>
            <a:ext cx="355258" cy="356205"/>
            <a:chOff x="-47892800" y="3937700"/>
            <a:chExt cx="300100" cy="300900"/>
          </a:xfrm>
        </p:grpSpPr>
        <p:sp>
          <p:nvSpPr>
            <p:cNvPr id="7087" name="Google Shape;7087;p64"/>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4"/>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4"/>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4"/>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4"/>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4"/>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4"/>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4"/>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64"/>
          <p:cNvGrpSpPr/>
          <p:nvPr/>
        </p:nvGrpSpPr>
        <p:grpSpPr>
          <a:xfrm>
            <a:off x="2626898" y="2773770"/>
            <a:ext cx="355258" cy="311458"/>
            <a:chOff x="-46042675" y="3218600"/>
            <a:chExt cx="300100" cy="263100"/>
          </a:xfrm>
        </p:grpSpPr>
        <p:sp>
          <p:nvSpPr>
            <p:cNvPr id="7096" name="Google Shape;7096;p64"/>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4"/>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4"/>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4"/>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4"/>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4"/>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64"/>
          <p:cNvGrpSpPr/>
          <p:nvPr/>
        </p:nvGrpSpPr>
        <p:grpSpPr>
          <a:xfrm>
            <a:off x="2626898" y="3188219"/>
            <a:ext cx="355258" cy="323118"/>
            <a:chOff x="-46042675" y="3568700"/>
            <a:chExt cx="300100" cy="272950"/>
          </a:xfrm>
        </p:grpSpPr>
        <p:sp>
          <p:nvSpPr>
            <p:cNvPr id="7103" name="Google Shape;7103;p64"/>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4"/>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4"/>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4"/>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64"/>
          <p:cNvGrpSpPr/>
          <p:nvPr/>
        </p:nvGrpSpPr>
        <p:grpSpPr>
          <a:xfrm>
            <a:off x="2668849" y="3625189"/>
            <a:ext cx="271357" cy="356057"/>
            <a:chOff x="-46007225" y="3937825"/>
            <a:chExt cx="229225" cy="300775"/>
          </a:xfrm>
        </p:grpSpPr>
        <p:sp>
          <p:nvSpPr>
            <p:cNvPr id="7108" name="Google Shape;7108;p64"/>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4"/>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4"/>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4"/>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4"/>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4"/>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4"/>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4"/>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4"/>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4"/>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64"/>
          <p:cNvGrpSpPr/>
          <p:nvPr/>
        </p:nvGrpSpPr>
        <p:grpSpPr>
          <a:xfrm>
            <a:off x="3974341" y="3615275"/>
            <a:ext cx="312375" cy="357596"/>
            <a:chOff x="-44895900" y="3929450"/>
            <a:chExt cx="263875" cy="302075"/>
          </a:xfrm>
        </p:grpSpPr>
        <p:sp>
          <p:nvSpPr>
            <p:cNvPr id="7119" name="Google Shape;7119;p64"/>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4"/>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4"/>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4"/>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4"/>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4"/>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64"/>
          <p:cNvGrpSpPr/>
          <p:nvPr/>
        </p:nvGrpSpPr>
        <p:grpSpPr>
          <a:xfrm>
            <a:off x="2148160" y="1398036"/>
            <a:ext cx="356205" cy="332885"/>
            <a:chOff x="-49397175" y="3192625"/>
            <a:chExt cx="300900" cy="281200"/>
          </a:xfrm>
        </p:grpSpPr>
        <p:sp>
          <p:nvSpPr>
            <p:cNvPr id="7126" name="Google Shape;7126;p64"/>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4"/>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4"/>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4"/>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4"/>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4"/>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4"/>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64"/>
          <p:cNvGrpSpPr/>
          <p:nvPr/>
        </p:nvGrpSpPr>
        <p:grpSpPr>
          <a:xfrm>
            <a:off x="2174263" y="1822251"/>
            <a:ext cx="304000" cy="356205"/>
            <a:chOff x="-49375900" y="3550975"/>
            <a:chExt cx="256800" cy="300900"/>
          </a:xfrm>
        </p:grpSpPr>
        <p:sp>
          <p:nvSpPr>
            <p:cNvPr id="7134" name="Google Shape;7134;p64"/>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4"/>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4"/>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4"/>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4"/>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4"/>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4"/>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4"/>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4"/>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4"/>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4"/>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5" name="Google Shape;7145;p64"/>
          <p:cNvGrpSpPr/>
          <p:nvPr/>
        </p:nvGrpSpPr>
        <p:grpSpPr>
          <a:xfrm>
            <a:off x="2169616" y="2259546"/>
            <a:ext cx="313293" cy="356205"/>
            <a:chOff x="-49378250" y="3920375"/>
            <a:chExt cx="264650" cy="300900"/>
          </a:xfrm>
        </p:grpSpPr>
        <p:sp>
          <p:nvSpPr>
            <p:cNvPr id="7146" name="Google Shape;7146;p64"/>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4"/>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4"/>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4"/>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4"/>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4"/>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4"/>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64"/>
          <p:cNvGrpSpPr/>
          <p:nvPr/>
        </p:nvGrpSpPr>
        <p:grpSpPr>
          <a:xfrm>
            <a:off x="888604" y="2752344"/>
            <a:ext cx="312375" cy="357123"/>
            <a:chOff x="-47505300" y="3200500"/>
            <a:chExt cx="263875" cy="301675"/>
          </a:xfrm>
        </p:grpSpPr>
        <p:sp>
          <p:nvSpPr>
            <p:cNvPr id="7154" name="Google Shape;7154;p64"/>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4"/>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4"/>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4"/>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4"/>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4"/>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4"/>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4"/>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4"/>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4"/>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4"/>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4"/>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4"/>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64"/>
          <p:cNvGrpSpPr/>
          <p:nvPr/>
        </p:nvGrpSpPr>
        <p:grpSpPr>
          <a:xfrm>
            <a:off x="866704" y="3188692"/>
            <a:ext cx="356176" cy="355051"/>
            <a:chOff x="-47524975" y="3569100"/>
            <a:chExt cx="300875" cy="299925"/>
          </a:xfrm>
        </p:grpSpPr>
        <p:sp>
          <p:nvSpPr>
            <p:cNvPr id="7168" name="Google Shape;7168;p64"/>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4"/>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4"/>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4"/>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4"/>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3" name="Google Shape;7173;p64"/>
          <p:cNvGrpSpPr/>
          <p:nvPr/>
        </p:nvGrpSpPr>
        <p:grpSpPr>
          <a:xfrm>
            <a:off x="867162" y="3667954"/>
            <a:ext cx="355258" cy="270410"/>
            <a:chOff x="-47523400" y="3973950"/>
            <a:chExt cx="300100" cy="228425"/>
          </a:xfrm>
        </p:grpSpPr>
        <p:sp>
          <p:nvSpPr>
            <p:cNvPr id="7174" name="Google Shape;7174;p64"/>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4"/>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4"/>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4"/>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4"/>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64"/>
          <p:cNvGrpSpPr/>
          <p:nvPr/>
        </p:nvGrpSpPr>
        <p:grpSpPr>
          <a:xfrm>
            <a:off x="3072283" y="2750953"/>
            <a:ext cx="354341" cy="357596"/>
            <a:chOff x="-45673275" y="3199325"/>
            <a:chExt cx="299325" cy="302075"/>
          </a:xfrm>
        </p:grpSpPr>
        <p:sp>
          <p:nvSpPr>
            <p:cNvPr id="7180" name="Google Shape;7180;p64"/>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4"/>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4"/>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64"/>
          <p:cNvGrpSpPr/>
          <p:nvPr/>
        </p:nvGrpSpPr>
        <p:grpSpPr>
          <a:xfrm>
            <a:off x="3071351" y="3209202"/>
            <a:ext cx="356205" cy="314240"/>
            <a:chOff x="-45674075" y="3586425"/>
            <a:chExt cx="300900" cy="265450"/>
          </a:xfrm>
        </p:grpSpPr>
        <p:sp>
          <p:nvSpPr>
            <p:cNvPr id="7184" name="Google Shape;7184;p64"/>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4"/>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64"/>
          <p:cNvGrpSpPr/>
          <p:nvPr/>
        </p:nvGrpSpPr>
        <p:grpSpPr>
          <a:xfrm>
            <a:off x="3072283" y="3625041"/>
            <a:ext cx="354341" cy="356205"/>
            <a:chOff x="-45673275" y="3937700"/>
            <a:chExt cx="299325" cy="300900"/>
          </a:xfrm>
        </p:grpSpPr>
        <p:sp>
          <p:nvSpPr>
            <p:cNvPr id="7187" name="Google Shape;7187;p64"/>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4"/>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4"/>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4"/>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4"/>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4"/>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64"/>
          <p:cNvGrpSpPr/>
          <p:nvPr/>
        </p:nvGrpSpPr>
        <p:grpSpPr>
          <a:xfrm>
            <a:off x="2186449" y="4117825"/>
            <a:ext cx="356205" cy="356205"/>
            <a:chOff x="-44512325" y="3176075"/>
            <a:chExt cx="300900" cy="300900"/>
          </a:xfrm>
        </p:grpSpPr>
        <p:sp>
          <p:nvSpPr>
            <p:cNvPr id="7194" name="Google Shape;7194;p64"/>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4"/>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4"/>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64"/>
          <p:cNvGrpSpPr/>
          <p:nvPr/>
        </p:nvGrpSpPr>
        <p:grpSpPr>
          <a:xfrm>
            <a:off x="2589789" y="1386849"/>
            <a:ext cx="354341" cy="354341"/>
            <a:chOff x="-49027775" y="3183175"/>
            <a:chExt cx="299325" cy="299325"/>
          </a:xfrm>
        </p:grpSpPr>
        <p:sp>
          <p:nvSpPr>
            <p:cNvPr id="7198" name="Google Shape;7198;p64"/>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4"/>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4"/>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4"/>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64"/>
          <p:cNvGrpSpPr/>
          <p:nvPr/>
        </p:nvGrpSpPr>
        <p:grpSpPr>
          <a:xfrm>
            <a:off x="2589330" y="1822251"/>
            <a:ext cx="355258" cy="357152"/>
            <a:chOff x="-49027775" y="3550975"/>
            <a:chExt cx="300100" cy="301700"/>
          </a:xfrm>
        </p:grpSpPr>
        <p:sp>
          <p:nvSpPr>
            <p:cNvPr id="7203" name="Google Shape;7203;p64"/>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4"/>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4"/>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4"/>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4"/>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4"/>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4"/>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4"/>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4"/>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4"/>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64"/>
          <p:cNvGrpSpPr/>
          <p:nvPr/>
        </p:nvGrpSpPr>
        <p:grpSpPr>
          <a:xfrm>
            <a:off x="2587406" y="2259310"/>
            <a:ext cx="359106" cy="355525"/>
            <a:chOff x="-49031025" y="3920175"/>
            <a:chExt cx="303350" cy="300325"/>
          </a:xfrm>
        </p:grpSpPr>
        <p:sp>
          <p:nvSpPr>
            <p:cNvPr id="7214" name="Google Shape;7214;p64"/>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4"/>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4"/>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4"/>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4"/>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4"/>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64"/>
          <p:cNvGrpSpPr/>
          <p:nvPr/>
        </p:nvGrpSpPr>
        <p:grpSpPr>
          <a:xfrm>
            <a:off x="1303511" y="2752344"/>
            <a:ext cx="356176" cy="354341"/>
            <a:chOff x="-47155575" y="3200500"/>
            <a:chExt cx="300875" cy="299325"/>
          </a:xfrm>
        </p:grpSpPr>
        <p:sp>
          <p:nvSpPr>
            <p:cNvPr id="7221" name="Google Shape;7221;p64"/>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4"/>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4"/>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4"/>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4"/>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4"/>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64"/>
          <p:cNvGrpSpPr/>
          <p:nvPr/>
        </p:nvGrpSpPr>
        <p:grpSpPr>
          <a:xfrm>
            <a:off x="1303970" y="3188692"/>
            <a:ext cx="355258" cy="355258"/>
            <a:chOff x="-47154800" y="3569100"/>
            <a:chExt cx="300100" cy="300100"/>
          </a:xfrm>
        </p:grpSpPr>
        <p:sp>
          <p:nvSpPr>
            <p:cNvPr id="7228" name="Google Shape;7228;p64"/>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4"/>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4"/>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4"/>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4"/>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4"/>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64"/>
          <p:cNvGrpSpPr/>
          <p:nvPr/>
        </p:nvGrpSpPr>
        <p:grpSpPr>
          <a:xfrm>
            <a:off x="1304443" y="3626905"/>
            <a:ext cx="354311" cy="353423"/>
            <a:chOff x="-47154000" y="3939275"/>
            <a:chExt cx="299300" cy="298550"/>
          </a:xfrm>
        </p:grpSpPr>
        <p:sp>
          <p:nvSpPr>
            <p:cNvPr id="7235" name="Google Shape;7235;p64"/>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4"/>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4"/>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4"/>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64"/>
          <p:cNvGrpSpPr/>
          <p:nvPr/>
        </p:nvGrpSpPr>
        <p:grpSpPr>
          <a:xfrm>
            <a:off x="3529733" y="2752344"/>
            <a:ext cx="312375" cy="354341"/>
            <a:chOff x="-45286550" y="3200500"/>
            <a:chExt cx="263875" cy="299325"/>
          </a:xfrm>
        </p:grpSpPr>
        <p:sp>
          <p:nvSpPr>
            <p:cNvPr id="7240" name="Google Shape;7240;p64"/>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4"/>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4"/>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64"/>
          <p:cNvGrpSpPr/>
          <p:nvPr/>
        </p:nvGrpSpPr>
        <p:grpSpPr>
          <a:xfrm>
            <a:off x="3529733" y="3189639"/>
            <a:ext cx="312375" cy="354311"/>
            <a:chOff x="-45286550" y="3569900"/>
            <a:chExt cx="263875" cy="299300"/>
          </a:xfrm>
        </p:grpSpPr>
        <p:sp>
          <p:nvSpPr>
            <p:cNvPr id="7244" name="Google Shape;7244;p64"/>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4"/>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4"/>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4"/>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4"/>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4"/>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64"/>
          <p:cNvGrpSpPr/>
          <p:nvPr/>
        </p:nvGrpSpPr>
        <p:grpSpPr>
          <a:xfrm>
            <a:off x="3540920" y="3625988"/>
            <a:ext cx="290001" cy="355258"/>
            <a:chOff x="-45277900" y="3938500"/>
            <a:chExt cx="244975" cy="300100"/>
          </a:xfrm>
        </p:grpSpPr>
        <p:sp>
          <p:nvSpPr>
            <p:cNvPr id="7251" name="Google Shape;7251;p64"/>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4"/>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4"/>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4"/>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5" name="Google Shape;7255;p64"/>
          <p:cNvGrpSpPr/>
          <p:nvPr/>
        </p:nvGrpSpPr>
        <p:grpSpPr>
          <a:xfrm>
            <a:off x="2626869" y="4095090"/>
            <a:ext cx="355258" cy="355258"/>
            <a:chOff x="-44502875" y="3576975"/>
            <a:chExt cx="300100" cy="300100"/>
          </a:xfrm>
        </p:grpSpPr>
        <p:sp>
          <p:nvSpPr>
            <p:cNvPr id="7256" name="Google Shape;7256;p64"/>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4"/>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4"/>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64"/>
          <p:cNvGrpSpPr/>
          <p:nvPr/>
        </p:nvGrpSpPr>
        <p:grpSpPr>
          <a:xfrm>
            <a:off x="4835456" y="1828361"/>
            <a:ext cx="356196" cy="354670"/>
            <a:chOff x="-13946200" y="3647075"/>
            <a:chExt cx="353650" cy="352100"/>
          </a:xfrm>
        </p:grpSpPr>
        <p:sp>
          <p:nvSpPr>
            <p:cNvPr id="7260" name="Google Shape;7260;p64"/>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4"/>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4"/>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4"/>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4"/>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4"/>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64"/>
          <p:cNvGrpSpPr/>
          <p:nvPr/>
        </p:nvGrpSpPr>
        <p:grpSpPr>
          <a:xfrm>
            <a:off x="6618849" y="1387844"/>
            <a:ext cx="357002" cy="354267"/>
            <a:chOff x="-12163025" y="3214275"/>
            <a:chExt cx="354450" cy="351700"/>
          </a:xfrm>
        </p:grpSpPr>
        <p:sp>
          <p:nvSpPr>
            <p:cNvPr id="7267" name="Google Shape;7267;p64"/>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4"/>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4"/>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64"/>
          <p:cNvGrpSpPr/>
          <p:nvPr/>
        </p:nvGrpSpPr>
        <p:grpSpPr>
          <a:xfrm>
            <a:off x="6619629" y="1827581"/>
            <a:ext cx="355441" cy="356232"/>
            <a:chOff x="-12160675" y="3647875"/>
            <a:chExt cx="352900" cy="353650"/>
          </a:xfrm>
        </p:grpSpPr>
        <p:sp>
          <p:nvSpPr>
            <p:cNvPr id="7271" name="Google Shape;7271;p64"/>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4"/>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4"/>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4"/>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4"/>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4"/>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4"/>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8" name="Google Shape;7278;p64"/>
          <p:cNvGrpSpPr/>
          <p:nvPr/>
        </p:nvGrpSpPr>
        <p:grpSpPr>
          <a:xfrm>
            <a:off x="6630345" y="2272036"/>
            <a:ext cx="354635" cy="356232"/>
            <a:chOff x="-12160675" y="4081850"/>
            <a:chExt cx="352100" cy="353650"/>
          </a:xfrm>
        </p:grpSpPr>
        <p:sp>
          <p:nvSpPr>
            <p:cNvPr id="7279" name="Google Shape;7279;p64"/>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4"/>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4"/>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4"/>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4"/>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4"/>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64"/>
          <p:cNvGrpSpPr/>
          <p:nvPr/>
        </p:nvGrpSpPr>
        <p:grpSpPr>
          <a:xfrm>
            <a:off x="4835311" y="2746480"/>
            <a:ext cx="355416" cy="355652"/>
            <a:chOff x="-10391650" y="3180600"/>
            <a:chExt cx="352875" cy="353075"/>
          </a:xfrm>
        </p:grpSpPr>
        <p:sp>
          <p:nvSpPr>
            <p:cNvPr id="7286" name="Google Shape;7286;p64"/>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4"/>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4"/>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4"/>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4"/>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4"/>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64"/>
          <p:cNvGrpSpPr/>
          <p:nvPr/>
        </p:nvGrpSpPr>
        <p:grpSpPr>
          <a:xfrm>
            <a:off x="4835310" y="3223278"/>
            <a:ext cx="354635" cy="353890"/>
            <a:chOff x="-10390875" y="3616350"/>
            <a:chExt cx="352100" cy="351325"/>
          </a:xfrm>
        </p:grpSpPr>
        <p:sp>
          <p:nvSpPr>
            <p:cNvPr id="7293" name="Google Shape;7293;p64"/>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4"/>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4"/>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64"/>
          <p:cNvGrpSpPr/>
          <p:nvPr/>
        </p:nvGrpSpPr>
        <p:grpSpPr>
          <a:xfrm>
            <a:off x="7502285" y="2747943"/>
            <a:ext cx="312585" cy="354670"/>
            <a:chOff x="-10370400" y="4049550"/>
            <a:chExt cx="310350" cy="352100"/>
          </a:xfrm>
        </p:grpSpPr>
        <p:sp>
          <p:nvSpPr>
            <p:cNvPr id="7297" name="Google Shape;7297;p64"/>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4"/>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4"/>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4"/>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4"/>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64"/>
          <p:cNvGrpSpPr/>
          <p:nvPr/>
        </p:nvGrpSpPr>
        <p:grpSpPr>
          <a:xfrm>
            <a:off x="6606541" y="2746884"/>
            <a:ext cx="379236" cy="354847"/>
            <a:chOff x="-8674650" y="3210975"/>
            <a:chExt cx="376525" cy="352275"/>
          </a:xfrm>
        </p:grpSpPr>
        <p:sp>
          <p:nvSpPr>
            <p:cNvPr id="7303" name="Google Shape;7303;p64"/>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4"/>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4"/>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4"/>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4"/>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4"/>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64"/>
          <p:cNvGrpSpPr/>
          <p:nvPr/>
        </p:nvGrpSpPr>
        <p:grpSpPr>
          <a:xfrm>
            <a:off x="5278038" y="1828361"/>
            <a:ext cx="356221" cy="354670"/>
            <a:chOff x="-13512225" y="3647075"/>
            <a:chExt cx="353675" cy="352100"/>
          </a:xfrm>
        </p:grpSpPr>
        <p:sp>
          <p:nvSpPr>
            <p:cNvPr id="7310" name="Google Shape;7310;p64"/>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4"/>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4"/>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4"/>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4"/>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4"/>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4"/>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4"/>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4"/>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4"/>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64"/>
          <p:cNvGrpSpPr/>
          <p:nvPr/>
        </p:nvGrpSpPr>
        <p:grpSpPr>
          <a:xfrm>
            <a:off x="5288351" y="2272427"/>
            <a:ext cx="356221" cy="355451"/>
            <a:chOff x="-13512225" y="4080275"/>
            <a:chExt cx="353675" cy="352875"/>
          </a:xfrm>
        </p:grpSpPr>
        <p:sp>
          <p:nvSpPr>
            <p:cNvPr id="7321" name="Google Shape;7321;p64"/>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4"/>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4"/>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4"/>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4"/>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4"/>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4"/>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4"/>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4"/>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4"/>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4"/>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64"/>
          <p:cNvGrpSpPr/>
          <p:nvPr/>
        </p:nvGrpSpPr>
        <p:grpSpPr>
          <a:xfrm>
            <a:off x="7061431" y="1419788"/>
            <a:ext cx="356196" cy="290379"/>
            <a:chOff x="-11728250" y="3245400"/>
            <a:chExt cx="353650" cy="288275"/>
          </a:xfrm>
        </p:grpSpPr>
        <p:sp>
          <p:nvSpPr>
            <p:cNvPr id="7333" name="Google Shape;7333;p64"/>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4"/>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4"/>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4"/>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4"/>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64"/>
          <p:cNvGrpSpPr/>
          <p:nvPr/>
        </p:nvGrpSpPr>
        <p:grpSpPr>
          <a:xfrm>
            <a:off x="7093939" y="2272427"/>
            <a:ext cx="311804" cy="355451"/>
            <a:chOff x="-11703850" y="4081850"/>
            <a:chExt cx="309575" cy="352875"/>
          </a:xfrm>
        </p:grpSpPr>
        <p:sp>
          <p:nvSpPr>
            <p:cNvPr id="7339" name="Google Shape;7339;p64"/>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4"/>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4"/>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4"/>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4"/>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4"/>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4"/>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4"/>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64"/>
          <p:cNvGrpSpPr/>
          <p:nvPr/>
        </p:nvGrpSpPr>
        <p:grpSpPr>
          <a:xfrm>
            <a:off x="5282595" y="2746580"/>
            <a:ext cx="357002" cy="355451"/>
            <a:chOff x="-9958475" y="3180025"/>
            <a:chExt cx="354450" cy="352875"/>
          </a:xfrm>
        </p:grpSpPr>
        <p:sp>
          <p:nvSpPr>
            <p:cNvPr id="7348" name="Google Shape;7348;p64"/>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4"/>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4"/>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64"/>
          <p:cNvGrpSpPr/>
          <p:nvPr/>
        </p:nvGrpSpPr>
        <p:grpSpPr>
          <a:xfrm>
            <a:off x="5291722" y="3222561"/>
            <a:ext cx="337966" cy="355325"/>
            <a:chOff x="-9949025" y="3615575"/>
            <a:chExt cx="335550" cy="352750"/>
          </a:xfrm>
        </p:grpSpPr>
        <p:sp>
          <p:nvSpPr>
            <p:cNvPr id="7352" name="Google Shape;7352;p64"/>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4"/>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4"/>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5" name="Google Shape;7355;p64"/>
          <p:cNvGrpSpPr/>
          <p:nvPr/>
        </p:nvGrpSpPr>
        <p:grpSpPr>
          <a:xfrm>
            <a:off x="7926568" y="2746067"/>
            <a:ext cx="360175" cy="358423"/>
            <a:chOff x="-9961625" y="4048175"/>
            <a:chExt cx="357600" cy="355825"/>
          </a:xfrm>
        </p:grpSpPr>
        <p:sp>
          <p:nvSpPr>
            <p:cNvPr id="7356" name="Google Shape;7356;p64"/>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4"/>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4"/>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4"/>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4"/>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4"/>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64"/>
          <p:cNvGrpSpPr/>
          <p:nvPr/>
        </p:nvGrpSpPr>
        <p:grpSpPr>
          <a:xfrm>
            <a:off x="6613289" y="3221579"/>
            <a:ext cx="364959" cy="357289"/>
            <a:chOff x="-8680950" y="3624225"/>
            <a:chExt cx="362350" cy="354700"/>
          </a:xfrm>
        </p:grpSpPr>
        <p:sp>
          <p:nvSpPr>
            <p:cNvPr id="7363" name="Google Shape;7363;p64"/>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4"/>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4"/>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4"/>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4"/>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4"/>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64"/>
          <p:cNvGrpSpPr/>
          <p:nvPr/>
        </p:nvGrpSpPr>
        <p:grpSpPr>
          <a:xfrm>
            <a:off x="5749533" y="1387239"/>
            <a:ext cx="313365" cy="355476"/>
            <a:chOff x="-13056975" y="3212300"/>
            <a:chExt cx="311125" cy="352900"/>
          </a:xfrm>
        </p:grpSpPr>
        <p:sp>
          <p:nvSpPr>
            <p:cNvPr id="7370" name="Google Shape;7370;p64"/>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4"/>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4"/>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4"/>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64"/>
          <p:cNvGrpSpPr/>
          <p:nvPr/>
        </p:nvGrpSpPr>
        <p:grpSpPr>
          <a:xfrm>
            <a:off x="5726921" y="1828034"/>
            <a:ext cx="358588" cy="355325"/>
            <a:chOff x="-13077450" y="3647075"/>
            <a:chExt cx="356025" cy="352750"/>
          </a:xfrm>
        </p:grpSpPr>
        <p:sp>
          <p:nvSpPr>
            <p:cNvPr id="7375" name="Google Shape;7375;p64"/>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4"/>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4"/>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8" name="Google Shape;7378;p64"/>
          <p:cNvGrpSpPr/>
          <p:nvPr/>
        </p:nvGrpSpPr>
        <p:grpSpPr>
          <a:xfrm>
            <a:off x="5738027" y="2271633"/>
            <a:ext cx="357002" cy="357037"/>
            <a:chOff x="-13079025" y="4079475"/>
            <a:chExt cx="354450" cy="354450"/>
          </a:xfrm>
        </p:grpSpPr>
        <p:sp>
          <p:nvSpPr>
            <p:cNvPr id="7379" name="Google Shape;7379;p64"/>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4"/>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4"/>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4"/>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64"/>
          <p:cNvGrpSpPr/>
          <p:nvPr/>
        </p:nvGrpSpPr>
        <p:grpSpPr>
          <a:xfrm>
            <a:off x="7511094" y="1387642"/>
            <a:ext cx="356221" cy="354670"/>
            <a:chOff x="-11292700" y="3213875"/>
            <a:chExt cx="353675" cy="352100"/>
          </a:xfrm>
        </p:grpSpPr>
        <p:sp>
          <p:nvSpPr>
            <p:cNvPr id="7384" name="Google Shape;7384;p64"/>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4"/>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4"/>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4"/>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4"/>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4"/>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4"/>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64"/>
          <p:cNvGrpSpPr/>
          <p:nvPr/>
        </p:nvGrpSpPr>
        <p:grpSpPr>
          <a:xfrm>
            <a:off x="7505152" y="1827581"/>
            <a:ext cx="368106" cy="356232"/>
            <a:chOff x="-11299000" y="3647875"/>
            <a:chExt cx="365475" cy="353650"/>
          </a:xfrm>
        </p:grpSpPr>
        <p:sp>
          <p:nvSpPr>
            <p:cNvPr id="7392" name="Google Shape;7392;p64"/>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4"/>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4"/>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4"/>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4"/>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4"/>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64"/>
          <p:cNvGrpSpPr/>
          <p:nvPr/>
        </p:nvGrpSpPr>
        <p:grpSpPr>
          <a:xfrm>
            <a:off x="7520614" y="2283532"/>
            <a:ext cx="357808" cy="333240"/>
            <a:chOff x="-11295075" y="4092875"/>
            <a:chExt cx="355250" cy="330825"/>
          </a:xfrm>
        </p:grpSpPr>
        <p:sp>
          <p:nvSpPr>
            <p:cNvPr id="7399" name="Google Shape;7399;p64"/>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4"/>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4"/>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4"/>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4"/>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64"/>
          <p:cNvGrpSpPr/>
          <p:nvPr/>
        </p:nvGrpSpPr>
        <p:grpSpPr>
          <a:xfrm>
            <a:off x="5746214" y="2746580"/>
            <a:ext cx="312585" cy="355451"/>
            <a:chOff x="-9500075" y="3180800"/>
            <a:chExt cx="310350" cy="352875"/>
          </a:xfrm>
        </p:grpSpPr>
        <p:sp>
          <p:nvSpPr>
            <p:cNvPr id="7405" name="Google Shape;7405;p64"/>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4"/>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4"/>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4"/>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4"/>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4"/>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4"/>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4"/>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4"/>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64"/>
          <p:cNvGrpSpPr/>
          <p:nvPr/>
        </p:nvGrpSpPr>
        <p:grpSpPr>
          <a:xfrm>
            <a:off x="5724005" y="3222095"/>
            <a:ext cx="356221" cy="356257"/>
            <a:chOff x="-9523700" y="3614000"/>
            <a:chExt cx="353675" cy="353675"/>
          </a:xfrm>
        </p:grpSpPr>
        <p:sp>
          <p:nvSpPr>
            <p:cNvPr id="7415" name="Google Shape;7415;p64"/>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4"/>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4"/>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4"/>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4"/>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4"/>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4"/>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4"/>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4"/>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64"/>
          <p:cNvGrpSpPr/>
          <p:nvPr/>
        </p:nvGrpSpPr>
        <p:grpSpPr>
          <a:xfrm>
            <a:off x="7508956" y="3244737"/>
            <a:ext cx="356221" cy="354670"/>
            <a:chOff x="-9523700" y="4049550"/>
            <a:chExt cx="353675" cy="352100"/>
          </a:xfrm>
        </p:grpSpPr>
        <p:sp>
          <p:nvSpPr>
            <p:cNvPr id="7425" name="Google Shape;7425;p64"/>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4"/>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4"/>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4"/>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4"/>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4"/>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4"/>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64"/>
          <p:cNvGrpSpPr/>
          <p:nvPr/>
        </p:nvGrpSpPr>
        <p:grpSpPr>
          <a:xfrm>
            <a:off x="7065071" y="3244710"/>
            <a:ext cx="357002" cy="311029"/>
            <a:chOff x="-8209150" y="3659675"/>
            <a:chExt cx="354450" cy="308775"/>
          </a:xfrm>
        </p:grpSpPr>
        <p:sp>
          <p:nvSpPr>
            <p:cNvPr id="7433" name="Google Shape;7433;p64"/>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4"/>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4"/>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4"/>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4"/>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4"/>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64"/>
          <p:cNvGrpSpPr/>
          <p:nvPr/>
        </p:nvGrpSpPr>
        <p:grpSpPr>
          <a:xfrm>
            <a:off x="6178632" y="2273623"/>
            <a:ext cx="356221" cy="353059"/>
            <a:chOff x="-12643475" y="4081850"/>
            <a:chExt cx="353675" cy="350500"/>
          </a:xfrm>
        </p:grpSpPr>
        <p:sp>
          <p:nvSpPr>
            <p:cNvPr id="7440" name="Google Shape;7440;p64"/>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4"/>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4"/>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4"/>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4" name="Google Shape;7444;p64"/>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5" name="Google Shape;7445;p64"/>
          <p:cNvGrpSpPr/>
          <p:nvPr/>
        </p:nvGrpSpPr>
        <p:grpSpPr>
          <a:xfrm>
            <a:off x="7961232" y="2283532"/>
            <a:ext cx="356221" cy="333240"/>
            <a:chOff x="-10858725" y="4092875"/>
            <a:chExt cx="353675" cy="330825"/>
          </a:xfrm>
        </p:grpSpPr>
        <p:sp>
          <p:nvSpPr>
            <p:cNvPr id="7446" name="Google Shape;7446;p64"/>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4"/>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4"/>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4"/>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4"/>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4"/>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64"/>
          <p:cNvGrpSpPr/>
          <p:nvPr/>
        </p:nvGrpSpPr>
        <p:grpSpPr>
          <a:xfrm>
            <a:off x="6219755" y="3222498"/>
            <a:ext cx="252278" cy="355451"/>
            <a:chOff x="-9039300" y="3614000"/>
            <a:chExt cx="250475" cy="352875"/>
          </a:xfrm>
        </p:grpSpPr>
        <p:sp>
          <p:nvSpPr>
            <p:cNvPr id="7453" name="Google Shape;7453;p64"/>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4"/>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64"/>
          <p:cNvGrpSpPr/>
          <p:nvPr/>
        </p:nvGrpSpPr>
        <p:grpSpPr>
          <a:xfrm>
            <a:off x="7951721" y="3244737"/>
            <a:ext cx="354635" cy="354670"/>
            <a:chOff x="-9088150" y="4049550"/>
            <a:chExt cx="352100" cy="352100"/>
          </a:xfrm>
        </p:grpSpPr>
        <p:sp>
          <p:nvSpPr>
            <p:cNvPr id="7456" name="Google Shape;7456;p64"/>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4"/>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4"/>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4"/>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4"/>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4"/>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64"/>
          <p:cNvGrpSpPr/>
          <p:nvPr/>
        </p:nvGrpSpPr>
        <p:grpSpPr>
          <a:xfrm>
            <a:off x="7086085" y="2746970"/>
            <a:ext cx="315757" cy="354670"/>
            <a:chOff x="-8191825" y="3174500"/>
            <a:chExt cx="313500" cy="352100"/>
          </a:xfrm>
        </p:grpSpPr>
        <p:sp>
          <p:nvSpPr>
            <p:cNvPr id="7463" name="Google Shape;7463;p64"/>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4"/>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4"/>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64"/>
          <p:cNvGrpSpPr/>
          <p:nvPr/>
        </p:nvGrpSpPr>
        <p:grpSpPr>
          <a:xfrm>
            <a:off x="4835443" y="1387491"/>
            <a:ext cx="356221" cy="354973"/>
            <a:chOff x="-13947000" y="3212800"/>
            <a:chExt cx="353675" cy="352400"/>
          </a:xfrm>
        </p:grpSpPr>
        <p:sp>
          <p:nvSpPr>
            <p:cNvPr id="7467" name="Google Shape;7467;p64"/>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4"/>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9" name="Google Shape;7469;p64"/>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0" name="Google Shape;7470;p64"/>
          <p:cNvGrpSpPr/>
          <p:nvPr/>
        </p:nvGrpSpPr>
        <p:grpSpPr>
          <a:xfrm>
            <a:off x="5278038" y="1386849"/>
            <a:ext cx="356221" cy="356257"/>
            <a:chOff x="-13512225" y="3211525"/>
            <a:chExt cx="353675" cy="353675"/>
          </a:xfrm>
        </p:grpSpPr>
        <p:sp>
          <p:nvSpPr>
            <p:cNvPr id="7471" name="Google Shape;7471;p64"/>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4"/>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4"/>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4"/>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4"/>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64"/>
          <p:cNvGrpSpPr/>
          <p:nvPr/>
        </p:nvGrpSpPr>
        <p:grpSpPr>
          <a:xfrm>
            <a:off x="6168320" y="1387239"/>
            <a:ext cx="356221" cy="355476"/>
            <a:chOff x="-12643475" y="3212300"/>
            <a:chExt cx="353675" cy="352900"/>
          </a:xfrm>
        </p:grpSpPr>
        <p:sp>
          <p:nvSpPr>
            <p:cNvPr id="7477" name="Google Shape;7477;p64"/>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4"/>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4"/>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4"/>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4"/>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4"/>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4"/>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4"/>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4"/>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64"/>
          <p:cNvGrpSpPr/>
          <p:nvPr/>
        </p:nvGrpSpPr>
        <p:grpSpPr>
          <a:xfrm>
            <a:off x="6168320" y="1839013"/>
            <a:ext cx="356221" cy="333366"/>
            <a:chOff x="-12643475" y="3657325"/>
            <a:chExt cx="353675" cy="330950"/>
          </a:xfrm>
        </p:grpSpPr>
        <p:sp>
          <p:nvSpPr>
            <p:cNvPr id="7487" name="Google Shape;7487;p64"/>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4"/>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4"/>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4"/>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4"/>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4"/>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64"/>
          <p:cNvGrpSpPr/>
          <p:nvPr/>
        </p:nvGrpSpPr>
        <p:grpSpPr>
          <a:xfrm>
            <a:off x="7951322" y="1387642"/>
            <a:ext cx="355416" cy="354670"/>
            <a:chOff x="-10857925" y="3213875"/>
            <a:chExt cx="352875" cy="352100"/>
          </a:xfrm>
        </p:grpSpPr>
        <p:sp>
          <p:nvSpPr>
            <p:cNvPr id="7494" name="Google Shape;7494;p64"/>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4"/>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4"/>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4"/>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4"/>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4"/>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4"/>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4"/>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4"/>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4"/>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64"/>
          <p:cNvGrpSpPr/>
          <p:nvPr/>
        </p:nvGrpSpPr>
        <p:grpSpPr>
          <a:xfrm>
            <a:off x="6168237" y="2747071"/>
            <a:ext cx="356096" cy="354469"/>
            <a:chOff x="-9089725" y="3180200"/>
            <a:chExt cx="353550" cy="351900"/>
          </a:xfrm>
        </p:grpSpPr>
        <p:sp>
          <p:nvSpPr>
            <p:cNvPr id="7505" name="Google Shape;7505;p64"/>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4"/>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64"/>
          <p:cNvGrpSpPr/>
          <p:nvPr/>
        </p:nvGrpSpPr>
        <p:grpSpPr>
          <a:xfrm>
            <a:off x="7060235" y="1826875"/>
            <a:ext cx="358588" cy="357642"/>
            <a:chOff x="7083760" y="1971660"/>
            <a:chExt cx="358588" cy="357642"/>
          </a:xfrm>
        </p:grpSpPr>
        <p:sp>
          <p:nvSpPr>
            <p:cNvPr id="7508" name="Google Shape;7508;p64"/>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4"/>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4"/>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4"/>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4"/>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4"/>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4"/>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4"/>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4"/>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4"/>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4"/>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4"/>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0" name="Google Shape;7520;p6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521" name="Google Shape;7521;p6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25" name="Shape 7525"/>
        <p:cNvGrpSpPr/>
        <p:nvPr/>
      </p:nvGrpSpPr>
      <p:grpSpPr>
        <a:xfrm>
          <a:off x="0" y="0"/>
          <a:ext cx="0" cy="0"/>
          <a:chOff x="0" y="0"/>
          <a:chExt cx="0" cy="0"/>
        </a:xfrm>
      </p:grpSpPr>
      <p:sp>
        <p:nvSpPr>
          <p:cNvPr id="7526" name="Google Shape;7526;p65"/>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7" name="Google Shape;7527;p65"/>
          <p:cNvGrpSpPr/>
          <p:nvPr/>
        </p:nvGrpSpPr>
        <p:grpSpPr>
          <a:xfrm>
            <a:off x="719610" y="2243507"/>
            <a:ext cx="452798" cy="449473"/>
            <a:chOff x="-21322300" y="3693325"/>
            <a:chExt cx="306400" cy="304150"/>
          </a:xfrm>
        </p:grpSpPr>
        <p:sp>
          <p:nvSpPr>
            <p:cNvPr id="7528" name="Google Shape;7528;p6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65"/>
          <p:cNvGrpSpPr/>
          <p:nvPr/>
        </p:nvGrpSpPr>
        <p:grpSpPr>
          <a:xfrm>
            <a:off x="719019" y="2810244"/>
            <a:ext cx="453980" cy="422540"/>
            <a:chOff x="-21322300" y="4077125"/>
            <a:chExt cx="307200" cy="285925"/>
          </a:xfrm>
        </p:grpSpPr>
        <p:sp>
          <p:nvSpPr>
            <p:cNvPr id="7533" name="Google Shape;7533;p6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65"/>
          <p:cNvGrpSpPr/>
          <p:nvPr/>
        </p:nvGrpSpPr>
        <p:grpSpPr>
          <a:xfrm>
            <a:off x="3496195" y="1689128"/>
            <a:ext cx="451653" cy="450212"/>
            <a:chOff x="-19394200" y="3333800"/>
            <a:chExt cx="305625" cy="304650"/>
          </a:xfrm>
        </p:grpSpPr>
        <p:sp>
          <p:nvSpPr>
            <p:cNvPr id="7546" name="Google Shape;7546;p6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65"/>
          <p:cNvGrpSpPr/>
          <p:nvPr/>
        </p:nvGrpSpPr>
        <p:grpSpPr>
          <a:xfrm>
            <a:off x="3495032" y="2243580"/>
            <a:ext cx="453980" cy="449325"/>
            <a:chOff x="-19396575" y="3708500"/>
            <a:chExt cx="307200" cy="304050"/>
          </a:xfrm>
        </p:grpSpPr>
        <p:sp>
          <p:nvSpPr>
            <p:cNvPr id="7556" name="Google Shape;7556;p6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65"/>
          <p:cNvGrpSpPr/>
          <p:nvPr/>
        </p:nvGrpSpPr>
        <p:grpSpPr>
          <a:xfrm>
            <a:off x="3489212" y="2796461"/>
            <a:ext cx="465618" cy="450101"/>
            <a:chOff x="-19394200" y="4084200"/>
            <a:chExt cx="315075" cy="304575"/>
          </a:xfrm>
        </p:grpSpPr>
        <p:sp>
          <p:nvSpPr>
            <p:cNvPr id="7560" name="Google Shape;7560;p6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65"/>
          <p:cNvGrpSpPr/>
          <p:nvPr/>
        </p:nvGrpSpPr>
        <p:grpSpPr>
          <a:xfrm>
            <a:off x="6294923" y="1689001"/>
            <a:ext cx="400447" cy="450470"/>
            <a:chOff x="-17526750" y="3309200"/>
            <a:chExt cx="270975" cy="304825"/>
          </a:xfrm>
        </p:grpSpPr>
        <p:sp>
          <p:nvSpPr>
            <p:cNvPr id="7567" name="Google Shape;7567;p6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65"/>
          <p:cNvGrpSpPr/>
          <p:nvPr/>
        </p:nvGrpSpPr>
        <p:grpSpPr>
          <a:xfrm>
            <a:off x="6271075" y="2244173"/>
            <a:ext cx="448143" cy="448143"/>
            <a:chOff x="-17542500" y="3684100"/>
            <a:chExt cx="303250" cy="303250"/>
          </a:xfrm>
        </p:grpSpPr>
        <p:sp>
          <p:nvSpPr>
            <p:cNvPr id="7573" name="Google Shape;7573;p6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65"/>
          <p:cNvGrpSpPr/>
          <p:nvPr/>
        </p:nvGrpSpPr>
        <p:grpSpPr>
          <a:xfrm>
            <a:off x="6270484" y="2810817"/>
            <a:ext cx="449325" cy="421395"/>
            <a:chOff x="-17542500" y="4068450"/>
            <a:chExt cx="304050" cy="285150"/>
          </a:xfrm>
        </p:grpSpPr>
        <p:sp>
          <p:nvSpPr>
            <p:cNvPr id="7581" name="Google Shape;7581;p6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65"/>
          <p:cNvGrpSpPr/>
          <p:nvPr/>
        </p:nvGrpSpPr>
        <p:grpSpPr>
          <a:xfrm>
            <a:off x="3500906" y="3342211"/>
            <a:ext cx="343404" cy="449325"/>
            <a:chOff x="-15652200" y="3335975"/>
            <a:chExt cx="232375" cy="304050"/>
          </a:xfrm>
        </p:grpSpPr>
        <p:sp>
          <p:nvSpPr>
            <p:cNvPr id="7588" name="Google Shape;7588;p6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65"/>
          <p:cNvGrpSpPr/>
          <p:nvPr/>
        </p:nvGrpSpPr>
        <p:grpSpPr>
          <a:xfrm>
            <a:off x="1274819" y="2243729"/>
            <a:ext cx="449325" cy="449030"/>
            <a:chOff x="-20945825" y="3692175"/>
            <a:chExt cx="304050" cy="303850"/>
          </a:xfrm>
        </p:grpSpPr>
        <p:sp>
          <p:nvSpPr>
            <p:cNvPr id="7598" name="Google Shape;7598;p6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65"/>
          <p:cNvGrpSpPr/>
          <p:nvPr/>
        </p:nvGrpSpPr>
        <p:grpSpPr>
          <a:xfrm>
            <a:off x="4081644" y="1689848"/>
            <a:ext cx="372516" cy="448771"/>
            <a:chOff x="-18994100" y="3334775"/>
            <a:chExt cx="252075" cy="303675"/>
          </a:xfrm>
        </p:grpSpPr>
        <p:sp>
          <p:nvSpPr>
            <p:cNvPr id="7603" name="Google Shape;7603;p6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65"/>
          <p:cNvGrpSpPr/>
          <p:nvPr/>
        </p:nvGrpSpPr>
        <p:grpSpPr>
          <a:xfrm>
            <a:off x="4096200" y="2244743"/>
            <a:ext cx="343404" cy="446998"/>
            <a:chOff x="-18983850" y="3710075"/>
            <a:chExt cx="232375" cy="302475"/>
          </a:xfrm>
        </p:grpSpPr>
        <p:sp>
          <p:nvSpPr>
            <p:cNvPr id="7608" name="Google Shape;7608;p6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65"/>
          <p:cNvGrpSpPr/>
          <p:nvPr/>
        </p:nvGrpSpPr>
        <p:grpSpPr>
          <a:xfrm>
            <a:off x="1274247" y="1689573"/>
            <a:ext cx="450470" cy="449325"/>
            <a:chOff x="-20946600" y="3317850"/>
            <a:chExt cx="304825" cy="304050"/>
          </a:xfrm>
        </p:grpSpPr>
        <p:sp>
          <p:nvSpPr>
            <p:cNvPr id="7613" name="Google Shape;7613;p6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65"/>
          <p:cNvGrpSpPr/>
          <p:nvPr/>
        </p:nvGrpSpPr>
        <p:grpSpPr>
          <a:xfrm>
            <a:off x="1300422" y="2797442"/>
            <a:ext cx="398119" cy="448143"/>
            <a:chOff x="-20930075" y="4066100"/>
            <a:chExt cx="269400" cy="303250"/>
          </a:xfrm>
        </p:grpSpPr>
        <p:sp>
          <p:nvSpPr>
            <p:cNvPr id="7617" name="Google Shape;7617;p6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65"/>
          <p:cNvGrpSpPr/>
          <p:nvPr/>
        </p:nvGrpSpPr>
        <p:grpSpPr>
          <a:xfrm>
            <a:off x="4042667" y="2797422"/>
            <a:ext cx="450470" cy="448180"/>
            <a:chOff x="-19020075" y="4084200"/>
            <a:chExt cx="304825" cy="303275"/>
          </a:xfrm>
        </p:grpSpPr>
        <p:sp>
          <p:nvSpPr>
            <p:cNvPr id="7620" name="Google Shape;7620;p6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65"/>
          <p:cNvGrpSpPr/>
          <p:nvPr/>
        </p:nvGrpSpPr>
        <p:grpSpPr>
          <a:xfrm>
            <a:off x="6859931" y="1689001"/>
            <a:ext cx="396937" cy="450470"/>
            <a:chOff x="-17149475" y="3309200"/>
            <a:chExt cx="268600" cy="304825"/>
          </a:xfrm>
        </p:grpSpPr>
        <p:sp>
          <p:nvSpPr>
            <p:cNvPr id="7630" name="Google Shape;7630;p6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65"/>
          <p:cNvGrpSpPr/>
          <p:nvPr/>
        </p:nvGrpSpPr>
        <p:grpSpPr>
          <a:xfrm>
            <a:off x="6833737" y="2258120"/>
            <a:ext cx="449325" cy="420249"/>
            <a:chOff x="-17168375" y="3692750"/>
            <a:chExt cx="304050" cy="284375"/>
          </a:xfrm>
        </p:grpSpPr>
        <p:sp>
          <p:nvSpPr>
            <p:cNvPr id="7633" name="Google Shape;7633;p6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65"/>
          <p:cNvGrpSpPr/>
          <p:nvPr/>
        </p:nvGrpSpPr>
        <p:grpSpPr>
          <a:xfrm>
            <a:off x="6830246" y="2796852"/>
            <a:ext cx="456308" cy="449325"/>
            <a:chOff x="-17170750" y="4058800"/>
            <a:chExt cx="308775" cy="304050"/>
          </a:xfrm>
        </p:grpSpPr>
        <p:sp>
          <p:nvSpPr>
            <p:cNvPr id="7641" name="Google Shape;7641;p6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65"/>
          <p:cNvGrpSpPr/>
          <p:nvPr/>
        </p:nvGrpSpPr>
        <p:grpSpPr>
          <a:xfrm>
            <a:off x="5692143" y="3343358"/>
            <a:ext cx="450470" cy="446998"/>
            <a:chOff x="-15688425" y="3707725"/>
            <a:chExt cx="304825" cy="302475"/>
          </a:xfrm>
        </p:grpSpPr>
        <p:sp>
          <p:nvSpPr>
            <p:cNvPr id="7659" name="Google Shape;7659;p6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65"/>
          <p:cNvGrpSpPr/>
          <p:nvPr/>
        </p:nvGrpSpPr>
        <p:grpSpPr>
          <a:xfrm>
            <a:off x="1836300" y="1690441"/>
            <a:ext cx="451653" cy="447589"/>
            <a:chOff x="-20572500" y="3319025"/>
            <a:chExt cx="305625" cy="302875"/>
          </a:xfrm>
        </p:grpSpPr>
        <p:sp>
          <p:nvSpPr>
            <p:cNvPr id="7666" name="Google Shape;7666;p6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65"/>
          <p:cNvGrpSpPr/>
          <p:nvPr/>
        </p:nvGrpSpPr>
        <p:grpSpPr>
          <a:xfrm>
            <a:off x="1837463" y="2305410"/>
            <a:ext cx="449325" cy="325670"/>
            <a:chOff x="-20571700" y="3722875"/>
            <a:chExt cx="304050" cy="220375"/>
          </a:xfrm>
        </p:grpSpPr>
        <p:sp>
          <p:nvSpPr>
            <p:cNvPr id="7669" name="Google Shape;7669;p6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5"/>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65"/>
          <p:cNvGrpSpPr/>
          <p:nvPr/>
        </p:nvGrpSpPr>
        <p:grpSpPr>
          <a:xfrm>
            <a:off x="1836891" y="2796278"/>
            <a:ext cx="450470" cy="450470"/>
            <a:chOff x="-20571700" y="4066875"/>
            <a:chExt cx="304825" cy="304825"/>
          </a:xfrm>
        </p:grpSpPr>
        <p:sp>
          <p:nvSpPr>
            <p:cNvPr id="7677" name="Google Shape;7677;p6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65"/>
          <p:cNvGrpSpPr/>
          <p:nvPr/>
        </p:nvGrpSpPr>
        <p:grpSpPr>
          <a:xfrm>
            <a:off x="4603593" y="1688259"/>
            <a:ext cx="453980" cy="451948"/>
            <a:chOff x="-18645175" y="3334200"/>
            <a:chExt cx="307200" cy="305825"/>
          </a:xfrm>
        </p:grpSpPr>
        <p:sp>
          <p:nvSpPr>
            <p:cNvPr id="7684" name="Google Shape;7684;p6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65"/>
          <p:cNvGrpSpPr/>
          <p:nvPr/>
        </p:nvGrpSpPr>
        <p:grpSpPr>
          <a:xfrm>
            <a:off x="4604184" y="2242989"/>
            <a:ext cx="452798" cy="450507"/>
            <a:chOff x="-18645175" y="3708500"/>
            <a:chExt cx="306400" cy="304850"/>
          </a:xfrm>
        </p:grpSpPr>
        <p:sp>
          <p:nvSpPr>
            <p:cNvPr id="7690" name="Google Shape;7690;p6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65"/>
          <p:cNvGrpSpPr/>
          <p:nvPr/>
        </p:nvGrpSpPr>
        <p:grpSpPr>
          <a:xfrm>
            <a:off x="4601857" y="2795630"/>
            <a:ext cx="457453" cy="451763"/>
            <a:chOff x="-18647525" y="4082625"/>
            <a:chExt cx="309550" cy="305700"/>
          </a:xfrm>
        </p:grpSpPr>
        <p:sp>
          <p:nvSpPr>
            <p:cNvPr id="7698" name="Google Shape;7698;p6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65"/>
          <p:cNvGrpSpPr/>
          <p:nvPr/>
        </p:nvGrpSpPr>
        <p:grpSpPr>
          <a:xfrm>
            <a:off x="7412241" y="1689592"/>
            <a:ext cx="395755" cy="449288"/>
            <a:chOff x="-16775350" y="3309200"/>
            <a:chExt cx="267800" cy="304025"/>
          </a:xfrm>
        </p:grpSpPr>
        <p:sp>
          <p:nvSpPr>
            <p:cNvPr id="7703" name="Google Shape;7703;p6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65"/>
          <p:cNvGrpSpPr/>
          <p:nvPr/>
        </p:nvGrpSpPr>
        <p:grpSpPr>
          <a:xfrm>
            <a:off x="7412241" y="2241827"/>
            <a:ext cx="395755" cy="452835"/>
            <a:chOff x="-16775350" y="3683300"/>
            <a:chExt cx="267800" cy="306425"/>
          </a:xfrm>
        </p:grpSpPr>
        <p:sp>
          <p:nvSpPr>
            <p:cNvPr id="7707" name="Google Shape;7707;p6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65"/>
          <p:cNvGrpSpPr/>
          <p:nvPr/>
        </p:nvGrpSpPr>
        <p:grpSpPr>
          <a:xfrm>
            <a:off x="7384292" y="2796870"/>
            <a:ext cx="451653" cy="449288"/>
            <a:chOff x="-16794250" y="4058225"/>
            <a:chExt cx="305625" cy="304025"/>
          </a:xfrm>
        </p:grpSpPr>
        <p:sp>
          <p:nvSpPr>
            <p:cNvPr id="7711" name="Google Shape;7711;p6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0" name="Google Shape;7720;p65"/>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1" name="Google Shape;7721;p65"/>
          <p:cNvGrpSpPr/>
          <p:nvPr/>
        </p:nvGrpSpPr>
        <p:grpSpPr>
          <a:xfrm>
            <a:off x="2385709" y="1689573"/>
            <a:ext cx="457453" cy="449325"/>
            <a:chOff x="-20199150" y="3317850"/>
            <a:chExt cx="309550" cy="304050"/>
          </a:xfrm>
        </p:grpSpPr>
        <p:sp>
          <p:nvSpPr>
            <p:cNvPr id="7722" name="Google Shape;7722;p6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65"/>
          <p:cNvGrpSpPr/>
          <p:nvPr/>
        </p:nvGrpSpPr>
        <p:grpSpPr>
          <a:xfrm>
            <a:off x="2388036" y="2242861"/>
            <a:ext cx="452798" cy="450766"/>
            <a:chOff x="-20199150" y="3693150"/>
            <a:chExt cx="306400" cy="305025"/>
          </a:xfrm>
        </p:grpSpPr>
        <p:sp>
          <p:nvSpPr>
            <p:cNvPr id="7730" name="Google Shape;7730;p6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65"/>
          <p:cNvGrpSpPr/>
          <p:nvPr/>
        </p:nvGrpSpPr>
        <p:grpSpPr>
          <a:xfrm>
            <a:off x="2388609" y="2795687"/>
            <a:ext cx="451653" cy="451653"/>
            <a:chOff x="-20197575" y="4066875"/>
            <a:chExt cx="305625" cy="305625"/>
          </a:xfrm>
        </p:grpSpPr>
        <p:sp>
          <p:nvSpPr>
            <p:cNvPr id="7737" name="Google Shape;7737;p6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65"/>
          <p:cNvGrpSpPr/>
          <p:nvPr/>
        </p:nvGrpSpPr>
        <p:grpSpPr>
          <a:xfrm>
            <a:off x="5170827" y="1687520"/>
            <a:ext cx="449325" cy="453426"/>
            <a:chOff x="-18271050" y="3333200"/>
            <a:chExt cx="304050" cy="306825"/>
          </a:xfrm>
        </p:grpSpPr>
        <p:sp>
          <p:nvSpPr>
            <p:cNvPr id="7746" name="Google Shape;7746;p6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65"/>
          <p:cNvGrpSpPr/>
          <p:nvPr/>
        </p:nvGrpSpPr>
        <p:grpSpPr>
          <a:xfrm>
            <a:off x="5171399" y="2244171"/>
            <a:ext cx="448180" cy="448143"/>
            <a:chOff x="-18270275" y="3710875"/>
            <a:chExt cx="303275" cy="303250"/>
          </a:xfrm>
        </p:grpSpPr>
        <p:sp>
          <p:nvSpPr>
            <p:cNvPr id="7752" name="Google Shape;7752;p6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65"/>
          <p:cNvGrpSpPr/>
          <p:nvPr/>
        </p:nvGrpSpPr>
        <p:grpSpPr>
          <a:xfrm>
            <a:off x="5224951" y="2797422"/>
            <a:ext cx="341076" cy="448180"/>
            <a:chOff x="-18234025" y="4084200"/>
            <a:chExt cx="230800" cy="303275"/>
          </a:xfrm>
        </p:grpSpPr>
        <p:sp>
          <p:nvSpPr>
            <p:cNvPr id="7759" name="Google Shape;7759;p6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65"/>
          <p:cNvGrpSpPr/>
          <p:nvPr/>
        </p:nvGrpSpPr>
        <p:grpSpPr>
          <a:xfrm>
            <a:off x="2337506" y="3341641"/>
            <a:ext cx="449325" cy="450470"/>
            <a:chOff x="-16419350" y="3308400"/>
            <a:chExt cx="304050" cy="304825"/>
          </a:xfrm>
        </p:grpSpPr>
        <p:sp>
          <p:nvSpPr>
            <p:cNvPr id="7763" name="Google Shape;7763;p6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65"/>
          <p:cNvGrpSpPr/>
          <p:nvPr/>
        </p:nvGrpSpPr>
        <p:grpSpPr>
          <a:xfrm>
            <a:off x="4609062" y="3340423"/>
            <a:ext cx="395755" cy="452872"/>
            <a:chOff x="-16401225" y="3683275"/>
            <a:chExt cx="267800" cy="306450"/>
          </a:xfrm>
        </p:grpSpPr>
        <p:sp>
          <p:nvSpPr>
            <p:cNvPr id="7771" name="Google Shape;7771;p6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65"/>
          <p:cNvGrpSpPr/>
          <p:nvPr/>
        </p:nvGrpSpPr>
        <p:grpSpPr>
          <a:xfrm>
            <a:off x="7974511" y="2797062"/>
            <a:ext cx="450470" cy="448180"/>
            <a:chOff x="-16419350" y="4058200"/>
            <a:chExt cx="304825" cy="303275"/>
          </a:xfrm>
        </p:grpSpPr>
        <p:sp>
          <p:nvSpPr>
            <p:cNvPr id="7779" name="Google Shape;7779;p6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65"/>
          <p:cNvGrpSpPr/>
          <p:nvPr/>
        </p:nvGrpSpPr>
        <p:grpSpPr>
          <a:xfrm>
            <a:off x="4001398" y="3343080"/>
            <a:ext cx="450507" cy="447589"/>
            <a:chOff x="-15296200" y="3326900"/>
            <a:chExt cx="304850" cy="302875"/>
          </a:xfrm>
        </p:grpSpPr>
        <p:sp>
          <p:nvSpPr>
            <p:cNvPr id="7787" name="Google Shape;7787;p6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65"/>
          <p:cNvGrpSpPr/>
          <p:nvPr/>
        </p:nvGrpSpPr>
        <p:grpSpPr>
          <a:xfrm>
            <a:off x="2917051" y="1706881"/>
            <a:ext cx="486566" cy="414708"/>
            <a:chOff x="-19835275" y="3330250"/>
            <a:chExt cx="329250" cy="280625"/>
          </a:xfrm>
        </p:grpSpPr>
        <p:sp>
          <p:nvSpPr>
            <p:cNvPr id="7793" name="Google Shape;7793;p6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65"/>
          <p:cNvGrpSpPr/>
          <p:nvPr/>
        </p:nvGrpSpPr>
        <p:grpSpPr>
          <a:xfrm>
            <a:off x="2935080" y="2243470"/>
            <a:ext cx="450507" cy="449547"/>
            <a:chOff x="-19822675" y="3692750"/>
            <a:chExt cx="304850" cy="304200"/>
          </a:xfrm>
        </p:grpSpPr>
        <p:sp>
          <p:nvSpPr>
            <p:cNvPr id="7797" name="Google Shape;7797;p6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65"/>
          <p:cNvGrpSpPr/>
          <p:nvPr/>
        </p:nvGrpSpPr>
        <p:grpSpPr>
          <a:xfrm>
            <a:off x="2935672" y="2796278"/>
            <a:ext cx="449325" cy="450470"/>
            <a:chOff x="-19822675" y="4066875"/>
            <a:chExt cx="304050" cy="304825"/>
          </a:xfrm>
        </p:grpSpPr>
        <p:sp>
          <p:nvSpPr>
            <p:cNvPr id="7803" name="Google Shape;7803;p6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65"/>
          <p:cNvGrpSpPr/>
          <p:nvPr/>
        </p:nvGrpSpPr>
        <p:grpSpPr>
          <a:xfrm>
            <a:off x="5744740" y="1689571"/>
            <a:ext cx="399302" cy="449325"/>
            <a:chOff x="-17878825" y="3334400"/>
            <a:chExt cx="270200" cy="304050"/>
          </a:xfrm>
        </p:grpSpPr>
        <p:sp>
          <p:nvSpPr>
            <p:cNvPr id="7810" name="Google Shape;7810;p6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65"/>
          <p:cNvGrpSpPr/>
          <p:nvPr/>
        </p:nvGrpSpPr>
        <p:grpSpPr>
          <a:xfrm>
            <a:off x="5718565" y="2242416"/>
            <a:ext cx="451653" cy="451653"/>
            <a:chOff x="-17896150" y="3709300"/>
            <a:chExt cx="305625" cy="305625"/>
          </a:xfrm>
        </p:grpSpPr>
        <p:sp>
          <p:nvSpPr>
            <p:cNvPr id="7818" name="Google Shape;7818;p6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65"/>
          <p:cNvGrpSpPr/>
          <p:nvPr/>
        </p:nvGrpSpPr>
        <p:grpSpPr>
          <a:xfrm>
            <a:off x="5746495" y="2795686"/>
            <a:ext cx="395792" cy="451653"/>
            <a:chOff x="-17878025" y="4082625"/>
            <a:chExt cx="267825" cy="305625"/>
          </a:xfrm>
        </p:grpSpPr>
        <p:sp>
          <p:nvSpPr>
            <p:cNvPr id="7823" name="Google Shape;7823;p6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65"/>
          <p:cNvGrpSpPr/>
          <p:nvPr/>
        </p:nvGrpSpPr>
        <p:grpSpPr>
          <a:xfrm>
            <a:off x="2890388" y="3355015"/>
            <a:ext cx="450507" cy="423722"/>
            <a:chOff x="-16044450" y="3317850"/>
            <a:chExt cx="304850" cy="286725"/>
          </a:xfrm>
        </p:grpSpPr>
        <p:sp>
          <p:nvSpPr>
            <p:cNvPr id="7831" name="Google Shape;7831;p6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5" name="Google Shape;7835;p65"/>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6" name="Google Shape;7836;p65"/>
          <p:cNvGrpSpPr/>
          <p:nvPr/>
        </p:nvGrpSpPr>
        <p:grpSpPr>
          <a:xfrm>
            <a:off x="8012905" y="2243724"/>
            <a:ext cx="373662" cy="449030"/>
            <a:chOff x="-16018450" y="4058400"/>
            <a:chExt cx="252850" cy="303850"/>
          </a:xfrm>
        </p:grpSpPr>
        <p:sp>
          <p:nvSpPr>
            <p:cNvPr id="7837" name="Google Shape;7837;p6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1" name="Google Shape;7841;p65"/>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0"/>
          <p:cNvSpPr txBox="1"/>
          <p:nvPr>
            <p:ph type="title"/>
          </p:nvPr>
        </p:nvSpPr>
        <p:spPr>
          <a:xfrm>
            <a:off x="720000" y="902750"/>
            <a:ext cx="4549500" cy="10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should you design a social media strategy?</a:t>
            </a:r>
            <a:endParaRPr/>
          </a:p>
        </p:txBody>
      </p:sp>
      <p:sp>
        <p:nvSpPr>
          <p:cNvPr id="283" name="Google Shape;283;p30"/>
          <p:cNvSpPr txBox="1"/>
          <p:nvPr>
            <p:ph idx="1" type="body"/>
          </p:nvPr>
        </p:nvSpPr>
        <p:spPr>
          <a:xfrm>
            <a:off x="720000" y="2005300"/>
            <a:ext cx="4549500" cy="22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Having a social media strategy will help you plan and implement </a:t>
            </a:r>
            <a:r>
              <a:rPr b="1" lang="en">
                <a:solidFill>
                  <a:schemeClr val="accent5"/>
                </a:solidFill>
              </a:rPr>
              <a:t>effective social media campaigns</a:t>
            </a:r>
            <a:r>
              <a:rPr lang="en">
                <a:solidFill>
                  <a:schemeClr val="accent5"/>
                </a:solidFill>
              </a:rPr>
              <a:t>, allowing you to </a:t>
            </a:r>
            <a:r>
              <a:rPr b="1" lang="en">
                <a:solidFill>
                  <a:schemeClr val="accent5"/>
                </a:solidFill>
              </a:rPr>
              <a:t>reach your desired audience</a:t>
            </a:r>
            <a:r>
              <a:rPr lang="en">
                <a:solidFill>
                  <a:schemeClr val="accent5"/>
                </a:solidFill>
              </a:rPr>
              <a:t> with the right content. A good strategy will help you: </a:t>
            </a:r>
            <a:endParaRPr>
              <a:solidFill>
                <a:schemeClr val="accent5"/>
              </a:solidFill>
            </a:endParaRPr>
          </a:p>
          <a:p>
            <a:pPr indent="-304800" lvl="0" marL="457200" rtl="0" algn="l">
              <a:spcBef>
                <a:spcPts val="1000"/>
              </a:spcBef>
              <a:spcAft>
                <a:spcPts val="0"/>
              </a:spcAft>
              <a:buClr>
                <a:schemeClr val="accent5"/>
              </a:buClr>
              <a:buSzPts val="1200"/>
              <a:buChar char="●"/>
            </a:pPr>
            <a:r>
              <a:rPr lang="en">
                <a:solidFill>
                  <a:schemeClr val="accent5"/>
                </a:solidFill>
              </a:rPr>
              <a:t>Coordinate your communications through different forms of media</a:t>
            </a:r>
            <a:endParaRPr>
              <a:solidFill>
                <a:schemeClr val="accent5"/>
              </a:solidFill>
            </a:endParaRPr>
          </a:p>
          <a:p>
            <a:pPr indent="-304800" lvl="0" marL="457200" rtl="0" algn="l">
              <a:spcBef>
                <a:spcPts val="0"/>
              </a:spcBef>
              <a:spcAft>
                <a:spcPts val="0"/>
              </a:spcAft>
              <a:buClr>
                <a:schemeClr val="accent5"/>
              </a:buClr>
              <a:buSzPts val="1200"/>
              <a:buChar char="●"/>
            </a:pPr>
            <a:r>
              <a:rPr lang="en"/>
              <a:t>Guarantee and m</a:t>
            </a:r>
            <a:r>
              <a:rPr lang="en">
                <a:solidFill>
                  <a:schemeClr val="accent5"/>
                </a:solidFill>
              </a:rPr>
              <a:t>aximize exposure and engagement with your target audience</a:t>
            </a:r>
            <a:endParaRPr>
              <a:solidFill>
                <a:schemeClr val="accent5"/>
              </a:solidFill>
            </a:endParaRPr>
          </a:p>
          <a:p>
            <a:pPr indent="-304800" lvl="0" marL="457200" rtl="0" algn="l">
              <a:spcBef>
                <a:spcPts val="0"/>
              </a:spcBef>
              <a:spcAft>
                <a:spcPts val="0"/>
              </a:spcAft>
              <a:buClr>
                <a:schemeClr val="accent5"/>
              </a:buClr>
              <a:buSzPts val="1200"/>
              <a:buChar char="●"/>
            </a:pPr>
            <a:r>
              <a:rPr lang="en">
                <a:solidFill>
                  <a:schemeClr val="accent5"/>
                </a:solidFill>
              </a:rPr>
              <a:t>Keep track of your progress more easily and identify areas for improvement</a:t>
            </a:r>
            <a:endParaRPr>
              <a:solidFill>
                <a:schemeClr val="accent5"/>
              </a:solidFill>
            </a:endParaRPr>
          </a:p>
          <a:p>
            <a:pPr indent="0" lvl="0" marL="0" rtl="0" algn="l">
              <a:spcBef>
                <a:spcPts val="1000"/>
              </a:spcBef>
              <a:spcAft>
                <a:spcPts val="0"/>
              </a:spcAft>
              <a:buNone/>
            </a:pPr>
            <a:r>
              <a:t/>
            </a:r>
            <a:endParaRPr>
              <a:solidFill>
                <a:schemeClr val="accent5"/>
              </a:solidFill>
            </a:endParaRPr>
          </a:p>
        </p:txBody>
      </p:sp>
      <p:pic>
        <p:nvPicPr>
          <p:cNvPr id="284" name="Google Shape;284;p30"/>
          <p:cNvPicPr preferRelativeResize="0"/>
          <p:nvPr>
            <p:ph idx="2" type="pic"/>
          </p:nvPr>
        </p:nvPicPr>
        <p:blipFill rotWithShape="1">
          <a:blip r:embed="rId3">
            <a:alphaModFix/>
          </a:blip>
          <a:srcRect b="8662" l="18086" r="3105" t="18541"/>
          <a:stretch/>
        </p:blipFill>
        <p:spPr>
          <a:xfrm>
            <a:off x="5599150" y="517625"/>
            <a:ext cx="2958600" cy="4100400"/>
          </a:xfrm>
          <a:prstGeom prst="roundRect">
            <a:avLst>
              <a:gd fmla="val 2992" name="adj"/>
            </a:avLst>
          </a:prstGeom>
        </p:spPr>
      </p:pic>
      <p:sp>
        <p:nvSpPr>
          <p:cNvPr id="285" name="Google Shape;285;p30"/>
          <p:cNvSpPr/>
          <p:nvPr/>
        </p:nvSpPr>
        <p:spPr>
          <a:xfrm flipH="1">
            <a:off x="7802450" y="3289066"/>
            <a:ext cx="917100" cy="2396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 name="Google Shape;286;p30"/>
          <p:cNvGrpSpPr/>
          <p:nvPr/>
        </p:nvGrpSpPr>
        <p:grpSpPr>
          <a:xfrm>
            <a:off x="8060208" y="3572248"/>
            <a:ext cx="401580" cy="401368"/>
            <a:chOff x="2143508" y="3281548"/>
            <a:chExt cx="401580" cy="401368"/>
          </a:xfrm>
        </p:grpSpPr>
        <p:sp>
          <p:nvSpPr>
            <p:cNvPr id="287" name="Google Shape;287;p30"/>
            <p:cNvSpPr/>
            <p:nvPr/>
          </p:nvSpPr>
          <p:spPr>
            <a:xfrm>
              <a:off x="2143508" y="3612318"/>
              <a:ext cx="118431" cy="70598"/>
            </a:xfrm>
            <a:custGeom>
              <a:rect b="b" l="l" r="r" t="t"/>
              <a:pathLst>
                <a:path extrusionOk="0" h="2329" w="3907">
                  <a:moveTo>
                    <a:pt x="1968" y="1"/>
                  </a:moveTo>
                  <a:cubicBezTo>
                    <a:pt x="1901" y="1"/>
                    <a:pt x="1833" y="4"/>
                    <a:pt x="1765" y="11"/>
                  </a:cubicBezTo>
                  <a:cubicBezTo>
                    <a:pt x="754" y="113"/>
                    <a:pt x="1" y="1040"/>
                    <a:pt x="1" y="2056"/>
                  </a:cubicBezTo>
                  <a:cubicBezTo>
                    <a:pt x="1" y="2207"/>
                    <a:pt x="122" y="2329"/>
                    <a:pt x="274" y="2329"/>
                  </a:cubicBezTo>
                  <a:lnTo>
                    <a:pt x="3518" y="2329"/>
                  </a:lnTo>
                  <a:cubicBezTo>
                    <a:pt x="3733" y="2329"/>
                    <a:pt x="3907" y="2155"/>
                    <a:pt x="3907" y="1942"/>
                  </a:cubicBezTo>
                  <a:cubicBezTo>
                    <a:pt x="3907" y="871"/>
                    <a:pt x="3037" y="1"/>
                    <a:pt x="19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88" name="Google Shape;288;p30"/>
            <p:cNvSpPr/>
            <p:nvPr/>
          </p:nvSpPr>
          <p:spPr>
            <a:xfrm>
              <a:off x="2285431" y="3612318"/>
              <a:ext cx="117703" cy="70598"/>
            </a:xfrm>
            <a:custGeom>
              <a:rect b="b" l="l" r="r" t="t"/>
              <a:pathLst>
                <a:path extrusionOk="0" h="2329" w="3883">
                  <a:moveTo>
                    <a:pt x="1942" y="1"/>
                  </a:moveTo>
                  <a:cubicBezTo>
                    <a:pt x="872" y="1"/>
                    <a:pt x="0" y="871"/>
                    <a:pt x="0" y="1942"/>
                  </a:cubicBezTo>
                  <a:cubicBezTo>
                    <a:pt x="0" y="2156"/>
                    <a:pt x="174" y="2329"/>
                    <a:pt x="389" y="2329"/>
                  </a:cubicBezTo>
                  <a:lnTo>
                    <a:pt x="3494" y="2329"/>
                  </a:lnTo>
                  <a:cubicBezTo>
                    <a:pt x="3709" y="2329"/>
                    <a:pt x="3883" y="2155"/>
                    <a:pt x="3883" y="1942"/>
                  </a:cubicBezTo>
                  <a:cubicBezTo>
                    <a:pt x="3883" y="871"/>
                    <a:pt x="3013" y="1"/>
                    <a:pt x="19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89" name="Google Shape;289;p30"/>
            <p:cNvSpPr/>
            <p:nvPr/>
          </p:nvSpPr>
          <p:spPr>
            <a:xfrm>
              <a:off x="2426627" y="3612318"/>
              <a:ext cx="118461" cy="70598"/>
            </a:xfrm>
            <a:custGeom>
              <a:rect b="b" l="l" r="r" t="t"/>
              <a:pathLst>
                <a:path extrusionOk="0" h="2329" w="3908">
                  <a:moveTo>
                    <a:pt x="1941" y="1"/>
                  </a:moveTo>
                  <a:cubicBezTo>
                    <a:pt x="870" y="1"/>
                    <a:pt x="0" y="871"/>
                    <a:pt x="0" y="1942"/>
                  </a:cubicBezTo>
                  <a:cubicBezTo>
                    <a:pt x="0" y="2156"/>
                    <a:pt x="174" y="2329"/>
                    <a:pt x="389" y="2329"/>
                  </a:cubicBezTo>
                  <a:lnTo>
                    <a:pt x="3519" y="2329"/>
                  </a:lnTo>
                  <a:cubicBezTo>
                    <a:pt x="3734" y="2329"/>
                    <a:pt x="3908" y="2155"/>
                    <a:pt x="3908" y="1942"/>
                  </a:cubicBezTo>
                  <a:cubicBezTo>
                    <a:pt x="3908" y="871"/>
                    <a:pt x="3011" y="1"/>
                    <a:pt x="1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0" name="Google Shape;290;p30"/>
            <p:cNvSpPr/>
            <p:nvPr/>
          </p:nvSpPr>
          <p:spPr>
            <a:xfrm>
              <a:off x="2167788" y="3541750"/>
              <a:ext cx="70658" cy="70598"/>
            </a:xfrm>
            <a:custGeom>
              <a:rect b="b" l="l" r="r" t="t"/>
              <a:pathLst>
                <a:path extrusionOk="0" h="2329" w="2331">
                  <a:moveTo>
                    <a:pt x="1165" y="0"/>
                  </a:moveTo>
                  <a:cubicBezTo>
                    <a:pt x="524" y="0"/>
                    <a:pt x="1" y="522"/>
                    <a:pt x="1" y="1165"/>
                  </a:cubicBezTo>
                  <a:cubicBezTo>
                    <a:pt x="1" y="1807"/>
                    <a:pt x="524" y="2329"/>
                    <a:pt x="1165" y="2329"/>
                  </a:cubicBezTo>
                  <a:cubicBezTo>
                    <a:pt x="1807" y="2329"/>
                    <a:pt x="2330" y="1807"/>
                    <a:pt x="2330" y="1165"/>
                  </a:cubicBezTo>
                  <a:cubicBezTo>
                    <a:pt x="2330" y="522"/>
                    <a:pt x="1807" y="0"/>
                    <a:pt x="11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1" name="Google Shape;291;p30"/>
            <p:cNvSpPr/>
            <p:nvPr/>
          </p:nvSpPr>
          <p:spPr>
            <a:xfrm>
              <a:off x="2308984" y="3541750"/>
              <a:ext cx="70598" cy="70598"/>
            </a:xfrm>
            <a:custGeom>
              <a:rect b="b" l="l" r="r" t="t"/>
              <a:pathLst>
                <a:path extrusionOk="0" h="2329" w="2329">
                  <a:moveTo>
                    <a:pt x="1165" y="0"/>
                  </a:moveTo>
                  <a:cubicBezTo>
                    <a:pt x="523" y="0"/>
                    <a:pt x="1" y="522"/>
                    <a:pt x="1" y="1165"/>
                  </a:cubicBezTo>
                  <a:cubicBezTo>
                    <a:pt x="1" y="1807"/>
                    <a:pt x="523" y="2329"/>
                    <a:pt x="1165" y="2329"/>
                  </a:cubicBezTo>
                  <a:cubicBezTo>
                    <a:pt x="1807" y="2329"/>
                    <a:pt x="2329" y="1807"/>
                    <a:pt x="2329" y="1165"/>
                  </a:cubicBezTo>
                  <a:cubicBezTo>
                    <a:pt x="2329" y="522"/>
                    <a:pt x="1807" y="0"/>
                    <a:pt x="11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2" name="Google Shape;292;p30"/>
            <p:cNvSpPr/>
            <p:nvPr/>
          </p:nvSpPr>
          <p:spPr>
            <a:xfrm>
              <a:off x="2250147" y="3400554"/>
              <a:ext cx="70658" cy="70598"/>
            </a:xfrm>
            <a:custGeom>
              <a:rect b="b" l="l" r="r" t="t"/>
              <a:pathLst>
                <a:path extrusionOk="0" h="2329" w="2331">
                  <a:moveTo>
                    <a:pt x="1166" y="1"/>
                  </a:moveTo>
                  <a:cubicBezTo>
                    <a:pt x="524" y="1"/>
                    <a:pt x="0" y="523"/>
                    <a:pt x="0" y="1165"/>
                  </a:cubicBezTo>
                  <a:cubicBezTo>
                    <a:pt x="0" y="1807"/>
                    <a:pt x="524" y="2329"/>
                    <a:pt x="1166" y="2329"/>
                  </a:cubicBezTo>
                  <a:cubicBezTo>
                    <a:pt x="1806" y="2329"/>
                    <a:pt x="2330" y="1807"/>
                    <a:pt x="2330" y="1165"/>
                  </a:cubicBezTo>
                  <a:cubicBezTo>
                    <a:pt x="2330" y="523"/>
                    <a:pt x="1806" y="1"/>
                    <a:pt x="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3" name="Google Shape;293;p30"/>
            <p:cNvSpPr/>
            <p:nvPr/>
          </p:nvSpPr>
          <p:spPr>
            <a:xfrm>
              <a:off x="2367821" y="3400554"/>
              <a:ext cx="70598" cy="70598"/>
            </a:xfrm>
            <a:custGeom>
              <a:rect b="b" l="l" r="r" t="t"/>
              <a:pathLst>
                <a:path extrusionOk="0" h="2329" w="2329">
                  <a:moveTo>
                    <a:pt x="1165" y="1"/>
                  </a:moveTo>
                  <a:cubicBezTo>
                    <a:pt x="523" y="1"/>
                    <a:pt x="1" y="523"/>
                    <a:pt x="1" y="1165"/>
                  </a:cubicBezTo>
                  <a:cubicBezTo>
                    <a:pt x="1" y="1807"/>
                    <a:pt x="523" y="2329"/>
                    <a:pt x="1165" y="2329"/>
                  </a:cubicBezTo>
                  <a:cubicBezTo>
                    <a:pt x="1807" y="2329"/>
                    <a:pt x="2329" y="1807"/>
                    <a:pt x="2329" y="1165"/>
                  </a:cubicBezTo>
                  <a:cubicBezTo>
                    <a:pt x="2329" y="523"/>
                    <a:pt x="1807" y="1"/>
                    <a:pt x="1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4" name="Google Shape;294;p30"/>
            <p:cNvSpPr/>
            <p:nvPr/>
          </p:nvSpPr>
          <p:spPr>
            <a:xfrm>
              <a:off x="2450180" y="3541750"/>
              <a:ext cx="70598" cy="70598"/>
            </a:xfrm>
            <a:custGeom>
              <a:rect b="b" l="l" r="r" t="t"/>
              <a:pathLst>
                <a:path extrusionOk="0" h="2329" w="2329">
                  <a:moveTo>
                    <a:pt x="1164" y="0"/>
                  </a:moveTo>
                  <a:cubicBezTo>
                    <a:pt x="522" y="0"/>
                    <a:pt x="0" y="522"/>
                    <a:pt x="0" y="1165"/>
                  </a:cubicBezTo>
                  <a:cubicBezTo>
                    <a:pt x="0" y="1807"/>
                    <a:pt x="522" y="2329"/>
                    <a:pt x="1164" y="2329"/>
                  </a:cubicBezTo>
                  <a:cubicBezTo>
                    <a:pt x="1806" y="2329"/>
                    <a:pt x="2328" y="1807"/>
                    <a:pt x="2328" y="1165"/>
                  </a:cubicBezTo>
                  <a:cubicBezTo>
                    <a:pt x="2328" y="522"/>
                    <a:pt x="1806" y="0"/>
                    <a:pt x="11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5" name="Google Shape;295;p30"/>
            <p:cNvSpPr/>
            <p:nvPr/>
          </p:nvSpPr>
          <p:spPr>
            <a:xfrm>
              <a:off x="2307802" y="3281548"/>
              <a:ext cx="72932" cy="94120"/>
            </a:xfrm>
            <a:custGeom>
              <a:rect b="b" l="l" r="r" t="t"/>
              <a:pathLst>
                <a:path extrusionOk="0" h="3105" w="2406">
                  <a:moveTo>
                    <a:pt x="1203" y="0"/>
                  </a:moveTo>
                  <a:cubicBezTo>
                    <a:pt x="1103" y="0"/>
                    <a:pt x="1004" y="38"/>
                    <a:pt x="929" y="114"/>
                  </a:cubicBezTo>
                  <a:lnTo>
                    <a:pt x="154" y="889"/>
                  </a:lnTo>
                  <a:cubicBezTo>
                    <a:pt x="0" y="1041"/>
                    <a:pt x="0" y="1287"/>
                    <a:pt x="154" y="1438"/>
                  </a:cubicBezTo>
                  <a:cubicBezTo>
                    <a:pt x="229" y="1514"/>
                    <a:pt x="328" y="1552"/>
                    <a:pt x="427" y="1552"/>
                  </a:cubicBezTo>
                  <a:cubicBezTo>
                    <a:pt x="526" y="1552"/>
                    <a:pt x="625" y="1514"/>
                    <a:pt x="701" y="1438"/>
                  </a:cubicBezTo>
                  <a:lnTo>
                    <a:pt x="703" y="1438"/>
                  </a:lnTo>
                  <a:lnTo>
                    <a:pt x="815" y="1324"/>
                  </a:lnTo>
                  <a:lnTo>
                    <a:pt x="815" y="2716"/>
                  </a:lnTo>
                  <a:cubicBezTo>
                    <a:pt x="815" y="2931"/>
                    <a:pt x="989" y="3105"/>
                    <a:pt x="1204" y="3105"/>
                  </a:cubicBezTo>
                  <a:cubicBezTo>
                    <a:pt x="1418" y="3105"/>
                    <a:pt x="1592" y="2931"/>
                    <a:pt x="1592" y="2716"/>
                  </a:cubicBezTo>
                  <a:lnTo>
                    <a:pt x="1592" y="1324"/>
                  </a:lnTo>
                  <a:lnTo>
                    <a:pt x="1705" y="1438"/>
                  </a:lnTo>
                  <a:cubicBezTo>
                    <a:pt x="1780" y="1514"/>
                    <a:pt x="1880" y="1552"/>
                    <a:pt x="1979" y="1552"/>
                  </a:cubicBezTo>
                  <a:cubicBezTo>
                    <a:pt x="2078" y="1552"/>
                    <a:pt x="2178" y="1514"/>
                    <a:pt x="2254" y="1438"/>
                  </a:cubicBezTo>
                  <a:cubicBezTo>
                    <a:pt x="2405" y="1287"/>
                    <a:pt x="2405" y="1041"/>
                    <a:pt x="2254" y="889"/>
                  </a:cubicBezTo>
                  <a:lnTo>
                    <a:pt x="1478" y="114"/>
                  </a:lnTo>
                  <a:cubicBezTo>
                    <a:pt x="1402" y="38"/>
                    <a:pt x="1303" y="0"/>
                    <a:pt x="1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6" name="Google Shape;296;p30"/>
            <p:cNvSpPr/>
            <p:nvPr/>
          </p:nvSpPr>
          <p:spPr>
            <a:xfrm>
              <a:off x="2425475" y="3281548"/>
              <a:ext cx="72932" cy="94120"/>
            </a:xfrm>
            <a:custGeom>
              <a:rect b="b" l="l" r="r" t="t"/>
              <a:pathLst>
                <a:path extrusionOk="0" h="3105" w="2406">
                  <a:moveTo>
                    <a:pt x="1203" y="0"/>
                  </a:moveTo>
                  <a:cubicBezTo>
                    <a:pt x="1103" y="0"/>
                    <a:pt x="1003" y="38"/>
                    <a:pt x="928" y="114"/>
                  </a:cubicBezTo>
                  <a:lnTo>
                    <a:pt x="152" y="889"/>
                  </a:lnTo>
                  <a:cubicBezTo>
                    <a:pt x="1" y="1041"/>
                    <a:pt x="1" y="1287"/>
                    <a:pt x="152" y="1438"/>
                  </a:cubicBezTo>
                  <a:cubicBezTo>
                    <a:pt x="228" y="1514"/>
                    <a:pt x="327" y="1552"/>
                    <a:pt x="427" y="1552"/>
                  </a:cubicBezTo>
                  <a:cubicBezTo>
                    <a:pt x="526" y="1552"/>
                    <a:pt x="625" y="1514"/>
                    <a:pt x="701" y="1438"/>
                  </a:cubicBezTo>
                  <a:lnTo>
                    <a:pt x="815" y="1324"/>
                  </a:lnTo>
                  <a:lnTo>
                    <a:pt x="815" y="2716"/>
                  </a:lnTo>
                  <a:cubicBezTo>
                    <a:pt x="815" y="2931"/>
                    <a:pt x="988" y="3105"/>
                    <a:pt x="1202" y="3105"/>
                  </a:cubicBezTo>
                  <a:cubicBezTo>
                    <a:pt x="1417" y="3105"/>
                    <a:pt x="1591" y="2931"/>
                    <a:pt x="1591" y="2716"/>
                  </a:cubicBezTo>
                  <a:lnTo>
                    <a:pt x="1591" y="1324"/>
                  </a:lnTo>
                  <a:lnTo>
                    <a:pt x="1705" y="1438"/>
                  </a:lnTo>
                  <a:cubicBezTo>
                    <a:pt x="1780" y="1514"/>
                    <a:pt x="1880" y="1552"/>
                    <a:pt x="1979" y="1552"/>
                  </a:cubicBezTo>
                  <a:cubicBezTo>
                    <a:pt x="2079" y="1552"/>
                    <a:pt x="2178" y="1514"/>
                    <a:pt x="2254" y="1438"/>
                  </a:cubicBezTo>
                  <a:cubicBezTo>
                    <a:pt x="2405" y="1287"/>
                    <a:pt x="2405" y="1041"/>
                    <a:pt x="2254" y="889"/>
                  </a:cubicBezTo>
                  <a:lnTo>
                    <a:pt x="1478" y="114"/>
                  </a:lnTo>
                  <a:cubicBezTo>
                    <a:pt x="1402" y="38"/>
                    <a:pt x="1303" y="0"/>
                    <a:pt x="1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7" name="Google Shape;297;p30"/>
            <p:cNvSpPr/>
            <p:nvPr/>
          </p:nvSpPr>
          <p:spPr>
            <a:xfrm>
              <a:off x="2190159" y="3281548"/>
              <a:ext cx="72932" cy="94120"/>
            </a:xfrm>
            <a:custGeom>
              <a:rect b="b" l="l" r="r" t="t"/>
              <a:pathLst>
                <a:path extrusionOk="0" h="3105" w="2406">
                  <a:moveTo>
                    <a:pt x="1204" y="0"/>
                  </a:moveTo>
                  <a:cubicBezTo>
                    <a:pt x="1104" y="0"/>
                    <a:pt x="1004" y="38"/>
                    <a:pt x="929" y="114"/>
                  </a:cubicBezTo>
                  <a:lnTo>
                    <a:pt x="152" y="889"/>
                  </a:lnTo>
                  <a:cubicBezTo>
                    <a:pt x="1" y="1041"/>
                    <a:pt x="1" y="1287"/>
                    <a:pt x="152" y="1438"/>
                  </a:cubicBezTo>
                  <a:cubicBezTo>
                    <a:pt x="228" y="1514"/>
                    <a:pt x="327" y="1552"/>
                    <a:pt x="427" y="1552"/>
                  </a:cubicBezTo>
                  <a:cubicBezTo>
                    <a:pt x="526" y="1552"/>
                    <a:pt x="626" y="1514"/>
                    <a:pt x="701" y="1438"/>
                  </a:cubicBezTo>
                  <a:lnTo>
                    <a:pt x="815" y="1324"/>
                  </a:lnTo>
                  <a:lnTo>
                    <a:pt x="815" y="2716"/>
                  </a:lnTo>
                  <a:cubicBezTo>
                    <a:pt x="815" y="2931"/>
                    <a:pt x="989" y="3105"/>
                    <a:pt x="1204" y="3105"/>
                  </a:cubicBezTo>
                  <a:cubicBezTo>
                    <a:pt x="1418" y="3105"/>
                    <a:pt x="1592" y="2931"/>
                    <a:pt x="1592" y="2716"/>
                  </a:cubicBezTo>
                  <a:lnTo>
                    <a:pt x="1592" y="1324"/>
                  </a:lnTo>
                  <a:lnTo>
                    <a:pt x="1705" y="1438"/>
                  </a:lnTo>
                  <a:cubicBezTo>
                    <a:pt x="1781" y="1514"/>
                    <a:pt x="1880" y="1552"/>
                    <a:pt x="1979" y="1552"/>
                  </a:cubicBezTo>
                  <a:cubicBezTo>
                    <a:pt x="2079" y="1552"/>
                    <a:pt x="2178" y="1514"/>
                    <a:pt x="2254" y="1438"/>
                  </a:cubicBezTo>
                  <a:cubicBezTo>
                    <a:pt x="2405" y="1287"/>
                    <a:pt x="2405" y="1041"/>
                    <a:pt x="2254" y="889"/>
                  </a:cubicBezTo>
                  <a:lnTo>
                    <a:pt x="1478" y="114"/>
                  </a:lnTo>
                  <a:cubicBezTo>
                    <a:pt x="1402" y="38"/>
                    <a:pt x="1303" y="0"/>
                    <a:pt x="1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8" name="Google Shape;298;p30"/>
            <p:cNvSpPr/>
            <p:nvPr/>
          </p:nvSpPr>
          <p:spPr>
            <a:xfrm>
              <a:off x="2345450" y="3471122"/>
              <a:ext cx="115854" cy="158322"/>
            </a:xfrm>
            <a:custGeom>
              <a:rect b="b" l="l" r="r" t="t"/>
              <a:pathLst>
                <a:path extrusionOk="0" h="5223" w="3822">
                  <a:moveTo>
                    <a:pt x="1903" y="1"/>
                  </a:moveTo>
                  <a:cubicBezTo>
                    <a:pt x="964" y="1"/>
                    <a:pt x="179" y="671"/>
                    <a:pt x="1" y="1558"/>
                  </a:cubicBezTo>
                  <a:cubicBezTo>
                    <a:pt x="1052" y="1579"/>
                    <a:pt x="1903" y="2438"/>
                    <a:pt x="1903" y="3495"/>
                  </a:cubicBezTo>
                  <a:cubicBezTo>
                    <a:pt x="1903" y="3852"/>
                    <a:pt x="1798" y="4183"/>
                    <a:pt x="1630" y="4471"/>
                  </a:cubicBezTo>
                  <a:cubicBezTo>
                    <a:pt x="1894" y="4678"/>
                    <a:pt x="2117" y="4932"/>
                    <a:pt x="2290" y="5223"/>
                  </a:cubicBezTo>
                  <a:cubicBezTo>
                    <a:pt x="2464" y="4932"/>
                    <a:pt x="2687" y="4678"/>
                    <a:pt x="2951" y="4471"/>
                  </a:cubicBezTo>
                  <a:cubicBezTo>
                    <a:pt x="2782" y="4183"/>
                    <a:pt x="2678" y="3852"/>
                    <a:pt x="2678" y="3495"/>
                  </a:cubicBezTo>
                  <a:cubicBezTo>
                    <a:pt x="2678" y="2710"/>
                    <a:pt x="3149" y="2035"/>
                    <a:pt x="3821" y="1730"/>
                  </a:cubicBezTo>
                  <a:cubicBezTo>
                    <a:pt x="3715" y="761"/>
                    <a:pt x="2900" y="1"/>
                    <a:pt x="1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9" name="Google Shape;299;p30"/>
            <p:cNvSpPr/>
            <p:nvPr/>
          </p:nvSpPr>
          <p:spPr>
            <a:xfrm>
              <a:off x="2227262" y="3471122"/>
              <a:ext cx="115854" cy="158322"/>
            </a:xfrm>
            <a:custGeom>
              <a:rect b="b" l="l" r="r" t="t"/>
              <a:pathLst>
                <a:path extrusionOk="0" h="5223" w="3822">
                  <a:moveTo>
                    <a:pt x="1921" y="1"/>
                  </a:moveTo>
                  <a:cubicBezTo>
                    <a:pt x="922" y="1"/>
                    <a:pt x="109" y="761"/>
                    <a:pt x="1" y="1730"/>
                  </a:cubicBezTo>
                  <a:cubicBezTo>
                    <a:pt x="673" y="2035"/>
                    <a:pt x="1144" y="2710"/>
                    <a:pt x="1144" y="3495"/>
                  </a:cubicBezTo>
                  <a:cubicBezTo>
                    <a:pt x="1144" y="3852"/>
                    <a:pt x="1040" y="4183"/>
                    <a:pt x="871" y="4471"/>
                  </a:cubicBezTo>
                  <a:cubicBezTo>
                    <a:pt x="1136" y="4678"/>
                    <a:pt x="1360" y="4932"/>
                    <a:pt x="1532" y="5223"/>
                  </a:cubicBezTo>
                  <a:cubicBezTo>
                    <a:pt x="1705" y="4932"/>
                    <a:pt x="1928" y="4680"/>
                    <a:pt x="2194" y="4471"/>
                  </a:cubicBezTo>
                  <a:cubicBezTo>
                    <a:pt x="2024" y="4183"/>
                    <a:pt x="1921" y="3852"/>
                    <a:pt x="1921" y="3495"/>
                  </a:cubicBezTo>
                  <a:cubicBezTo>
                    <a:pt x="1921" y="2438"/>
                    <a:pt x="2770" y="1579"/>
                    <a:pt x="3822" y="1558"/>
                  </a:cubicBezTo>
                  <a:cubicBezTo>
                    <a:pt x="3643" y="671"/>
                    <a:pt x="2859" y="1"/>
                    <a:pt x="19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46" name="Shape 7846"/>
        <p:cNvGrpSpPr/>
        <p:nvPr/>
      </p:nvGrpSpPr>
      <p:grpSpPr>
        <a:xfrm>
          <a:off x="0" y="0"/>
          <a:ext cx="0" cy="0"/>
          <a:chOff x="0" y="0"/>
          <a:chExt cx="0" cy="0"/>
        </a:xfrm>
      </p:grpSpPr>
      <p:grpSp>
        <p:nvGrpSpPr>
          <p:cNvPr id="7847" name="Google Shape;7847;p66"/>
          <p:cNvGrpSpPr/>
          <p:nvPr/>
        </p:nvGrpSpPr>
        <p:grpSpPr>
          <a:xfrm>
            <a:off x="829817" y="1689241"/>
            <a:ext cx="442337" cy="419623"/>
            <a:chOff x="-6696925" y="3272575"/>
            <a:chExt cx="307200" cy="291425"/>
          </a:xfrm>
        </p:grpSpPr>
        <p:sp>
          <p:nvSpPr>
            <p:cNvPr id="7848" name="Google Shape;7848;p66"/>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6"/>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66"/>
          <p:cNvGrpSpPr/>
          <p:nvPr/>
        </p:nvGrpSpPr>
        <p:grpSpPr>
          <a:xfrm>
            <a:off x="829799" y="2204636"/>
            <a:ext cx="442373" cy="420775"/>
            <a:chOff x="-6690625" y="3631325"/>
            <a:chExt cx="307225" cy="292225"/>
          </a:xfrm>
        </p:grpSpPr>
        <p:sp>
          <p:nvSpPr>
            <p:cNvPr id="7851" name="Google Shape;7851;p66"/>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6"/>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6"/>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6"/>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6"/>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66"/>
          <p:cNvGrpSpPr/>
          <p:nvPr/>
        </p:nvGrpSpPr>
        <p:grpSpPr>
          <a:xfrm>
            <a:off x="851921" y="2756972"/>
            <a:ext cx="421927" cy="419371"/>
            <a:chOff x="-6689825" y="3992050"/>
            <a:chExt cx="293025" cy="291250"/>
          </a:xfrm>
        </p:grpSpPr>
        <p:sp>
          <p:nvSpPr>
            <p:cNvPr id="7857" name="Google Shape;7857;p66"/>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6"/>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6"/>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6"/>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6"/>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6"/>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6"/>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6"/>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6"/>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6"/>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6"/>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6"/>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9" name="Google Shape;7869;p66"/>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0" name="Google Shape;7870;p66"/>
          <p:cNvGrpSpPr/>
          <p:nvPr/>
        </p:nvGrpSpPr>
        <p:grpSpPr>
          <a:xfrm>
            <a:off x="3535232" y="2205192"/>
            <a:ext cx="423043" cy="419659"/>
            <a:chOff x="-4837325" y="3612425"/>
            <a:chExt cx="293800" cy="291450"/>
          </a:xfrm>
        </p:grpSpPr>
        <p:sp>
          <p:nvSpPr>
            <p:cNvPr id="7871" name="Google Shape;7871;p66"/>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6"/>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6"/>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66"/>
          <p:cNvGrpSpPr/>
          <p:nvPr/>
        </p:nvGrpSpPr>
        <p:grpSpPr>
          <a:xfrm>
            <a:off x="3548265" y="2756826"/>
            <a:ext cx="420775" cy="419659"/>
            <a:chOff x="-4837325" y="3971575"/>
            <a:chExt cx="292225" cy="291450"/>
          </a:xfrm>
        </p:grpSpPr>
        <p:sp>
          <p:nvSpPr>
            <p:cNvPr id="7875" name="Google Shape;7875;p66"/>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6"/>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6"/>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6"/>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6"/>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6"/>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66"/>
          <p:cNvGrpSpPr/>
          <p:nvPr/>
        </p:nvGrpSpPr>
        <p:grpSpPr>
          <a:xfrm>
            <a:off x="6240279" y="1714185"/>
            <a:ext cx="430998" cy="369730"/>
            <a:chOff x="-3037625" y="3254850"/>
            <a:chExt cx="299325" cy="256775"/>
          </a:xfrm>
        </p:grpSpPr>
        <p:sp>
          <p:nvSpPr>
            <p:cNvPr id="7882" name="Google Shape;7882;p66"/>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6"/>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6"/>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6"/>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6"/>
          <p:cNvGrpSpPr/>
          <p:nvPr/>
        </p:nvGrpSpPr>
        <p:grpSpPr>
          <a:xfrm>
            <a:off x="6244239" y="2204615"/>
            <a:ext cx="423079" cy="420811"/>
            <a:chOff x="-3031325" y="3597450"/>
            <a:chExt cx="293825" cy="292250"/>
          </a:xfrm>
        </p:grpSpPr>
        <p:sp>
          <p:nvSpPr>
            <p:cNvPr id="7887" name="Google Shape;7887;p66"/>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6"/>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6"/>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6"/>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66"/>
          <p:cNvGrpSpPr/>
          <p:nvPr/>
        </p:nvGrpSpPr>
        <p:grpSpPr>
          <a:xfrm>
            <a:off x="6256714" y="2781214"/>
            <a:ext cx="421927" cy="370882"/>
            <a:chOff x="-3030525" y="3973150"/>
            <a:chExt cx="293025" cy="257575"/>
          </a:xfrm>
        </p:grpSpPr>
        <p:sp>
          <p:nvSpPr>
            <p:cNvPr id="7892" name="Google Shape;7892;p66"/>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6"/>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66"/>
          <p:cNvGrpSpPr/>
          <p:nvPr/>
        </p:nvGrpSpPr>
        <p:grpSpPr>
          <a:xfrm>
            <a:off x="1358307" y="3369426"/>
            <a:ext cx="421927" cy="297195"/>
            <a:chOff x="-1199300" y="3279250"/>
            <a:chExt cx="293025" cy="206400"/>
          </a:xfrm>
        </p:grpSpPr>
        <p:sp>
          <p:nvSpPr>
            <p:cNvPr id="7895" name="Google Shape;7895;p66"/>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6"/>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6"/>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6"/>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66"/>
          <p:cNvGrpSpPr/>
          <p:nvPr/>
        </p:nvGrpSpPr>
        <p:grpSpPr>
          <a:xfrm>
            <a:off x="1365393" y="1688773"/>
            <a:ext cx="444605" cy="420559"/>
            <a:chOff x="-6338550" y="3272950"/>
            <a:chExt cx="308775" cy="292075"/>
          </a:xfrm>
        </p:grpSpPr>
        <p:sp>
          <p:nvSpPr>
            <p:cNvPr id="7900" name="Google Shape;7900;p66"/>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6"/>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6"/>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66"/>
          <p:cNvGrpSpPr/>
          <p:nvPr/>
        </p:nvGrpSpPr>
        <p:grpSpPr>
          <a:xfrm>
            <a:off x="1376732" y="2205194"/>
            <a:ext cx="421927" cy="419659"/>
            <a:chOff x="-6329100" y="3632100"/>
            <a:chExt cx="293025" cy="291450"/>
          </a:xfrm>
        </p:grpSpPr>
        <p:sp>
          <p:nvSpPr>
            <p:cNvPr id="7904" name="Google Shape;7904;p66"/>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6"/>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6"/>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66"/>
          <p:cNvGrpSpPr/>
          <p:nvPr/>
        </p:nvGrpSpPr>
        <p:grpSpPr>
          <a:xfrm>
            <a:off x="1389783" y="2756828"/>
            <a:ext cx="419623" cy="419659"/>
            <a:chOff x="-6329875" y="3992050"/>
            <a:chExt cx="291425" cy="291450"/>
          </a:xfrm>
        </p:grpSpPr>
        <p:sp>
          <p:nvSpPr>
            <p:cNvPr id="7908" name="Google Shape;7908;p66"/>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6"/>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6"/>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6"/>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66"/>
          <p:cNvGrpSpPr/>
          <p:nvPr/>
        </p:nvGrpSpPr>
        <p:grpSpPr>
          <a:xfrm>
            <a:off x="4075920" y="1687530"/>
            <a:ext cx="423079" cy="423043"/>
            <a:chOff x="-4478975" y="3251700"/>
            <a:chExt cx="293825" cy="293800"/>
          </a:xfrm>
        </p:grpSpPr>
        <p:sp>
          <p:nvSpPr>
            <p:cNvPr id="7913" name="Google Shape;7913;p66"/>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6"/>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6"/>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66"/>
          <p:cNvGrpSpPr/>
          <p:nvPr/>
        </p:nvGrpSpPr>
        <p:grpSpPr>
          <a:xfrm>
            <a:off x="4075920" y="2205192"/>
            <a:ext cx="423079" cy="419659"/>
            <a:chOff x="-4475825" y="3612425"/>
            <a:chExt cx="293825" cy="291450"/>
          </a:xfrm>
        </p:grpSpPr>
        <p:sp>
          <p:nvSpPr>
            <p:cNvPr id="7917" name="Google Shape;7917;p66"/>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6"/>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6"/>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0" name="Google Shape;7920;p66"/>
          <p:cNvGrpSpPr/>
          <p:nvPr/>
        </p:nvGrpSpPr>
        <p:grpSpPr>
          <a:xfrm>
            <a:off x="4084992" y="2756844"/>
            <a:ext cx="428730" cy="419623"/>
            <a:chOff x="-4480550" y="3970800"/>
            <a:chExt cx="297750" cy="291425"/>
          </a:xfrm>
        </p:grpSpPr>
        <p:sp>
          <p:nvSpPr>
            <p:cNvPr id="7921" name="Google Shape;7921;p66"/>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6"/>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66"/>
          <p:cNvGrpSpPr/>
          <p:nvPr/>
        </p:nvGrpSpPr>
        <p:grpSpPr>
          <a:xfrm>
            <a:off x="6788826" y="1689221"/>
            <a:ext cx="415123" cy="419659"/>
            <a:chOff x="-2668225" y="3239075"/>
            <a:chExt cx="288300" cy="291450"/>
          </a:xfrm>
        </p:grpSpPr>
        <p:sp>
          <p:nvSpPr>
            <p:cNvPr id="7924" name="Google Shape;7924;p66"/>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6"/>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6"/>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6"/>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6"/>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66"/>
          <p:cNvGrpSpPr/>
          <p:nvPr/>
        </p:nvGrpSpPr>
        <p:grpSpPr>
          <a:xfrm>
            <a:off x="6785982" y="2205191"/>
            <a:ext cx="420811" cy="419659"/>
            <a:chOff x="-2671375" y="3597450"/>
            <a:chExt cx="292250" cy="291450"/>
          </a:xfrm>
        </p:grpSpPr>
        <p:sp>
          <p:nvSpPr>
            <p:cNvPr id="7930" name="Google Shape;7930;p66"/>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6"/>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66"/>
          <p:cNvGrpSpPr/>
          <p:nvPr/>
        </p:nvGrpSpPr>
        <p:grpSpPr>
          <a:xfrm>
            <a:off x="6796765" y="2755691"/>
            <a:ext cx="423043" cy="421927"/>
            <a:chOff x="-2670575" y="3956600"/>
            <a:chExt cx="293800" cy="293025"/>
          </a:xfrm>
        </p:grpSpPr>
        <p:sp>
          <p:nvSpPr>
            <p:cNvPr id="7933" name="Google Shape;7933;p66"/>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6"/>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6"/>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6"/>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66"/>
          <p:cNvGrpSpPr/>
          <p:nvPr/>
        </p:nvGrpSpPr>
        <p:grpSpPr>
          <a:xfrm>
            <a:off x="3054285" y="3311947"/>
            <a:ext cx="426462" cy="418363"/>
            <a:chOff x="-1183550" y="3586525"/>
            <a:chExt cx="296175" cy="290550"/>
          </a:xfrm>
        </p:grpSpPr>
        <p:sp>
          <p:nvSpPr>
            <p:cNvPr id="7938" name="Google Shape;7938;p66"/>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6"/>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6"/>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6"/>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6"/>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6"/>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6"/>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6"/>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6"/>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66"/>
          <p:cNvGrpSpPr/>
          <p:nvPr/>
        </p:nvGrpSpPr>
        <p:grpSpPr>
          <a:xfrm>
            <a:off x="1917896" y="1689799"/>
            <a:ext cx="420811" cy="418507"/>
            <a:chOff x="-5971525" y="3273750"/>
            <a:chExt cx="292250" cy="290650"/>
          </a:xfrm>
        </p:grpSpPr>
        <p:sp>
          <p:nvSpPr>
            <p:cNvPr id="7948" name="Google Shape;7948;p66"/>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6"/>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66"/>
          <p:cNvGrpSpPr/>
          <p:nvPr/>
        </p:nvGrpSpPr>
        <p:grpSpPr>
          <a:xfrm>
            <a:off x="1912226" y="2203826"/>
            <a:ext cx="432150" cy="422395"/>
            <a:chOff x="-5974675" y="3632100"/>
            <a:chExt cx="300125" cy="293350"/>
          </a:xfrm>
        </p:grpSpPr>
        <p:sp>
          <p:nvSpPr>
            <p:cNvPr id="7951" name="Google Shape;7951;p66"/>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6"/>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6"/>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66"/>
          <p:cNvGrpSpPr/>
          <p:nvPr/>
        </p:nvGrpSpPr>
        <p:grpSpPr>
          <a:xfrm>
            <a:off x="1942267" y="2755694"/>
            <a:ext cx="395865" cy="421927"/>
            <a:chOff x="-5971525" y="3990475"/>
            <a:chExt cx="274925" cy="293025"/>
          </a:xfrm>
        </p:grpSpPr>
        <p:sp>
          <p:nvSpPr>
            <p:cNvPr id="7955" name="Google Shape;7955;p66"/>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6"/>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6"/>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6"/>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66"/>
          <p:cNvGrpSpPr/>
          <p:nvPr/>
        </p:nvGrpSpPr>
        <p:grpSpPr>
          <a:xfrm>
            <a:off x="4615473" y="1689798"/>
            <a:ext cx="420775" cy="418507"/>
            <a:chOff x="-4118225" y="3253275"/>
            <a:chExt cx="292225" cy="290650"/>
          </a:xfrm>
        </p:grpSpPr>
        <p:sp>
          <p:nvSpPr>
            <p:cNvPr id="7960" name="Google Shape;7960;p66"/>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6"/>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66"/>
          <p:cNvGrpSpPr/>
          <p:nvPr/>
        </p:nvGrpSpPr>
        <p:grpSpPr>
          <a:xfrm>
            <a:off x="4665924" y="2204922"/>
            <a:ext cx="319874" cy="420199"/>
            <a:chOff x="-4082800" y="3612425"/>
            <a:chExt cx="222150" cy="291825"/>
          </a:xfrm>
        </p:grpSpPr>
        <p:sp>
          <p:nvSpPr>
            <p:cNvPr id="7963" name="Google Shape;7963;p66"/>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6"/>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6"/>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66"/>
          <p:cNvGrpSpPr/>
          <p:nvPr/>
        </p:nvGrpSpPr>
        <p:grpSpPr>
          <a:xfrm>
            <a:off x="4627372" y="2769876"/>
            <a:ext cx="420775" cy="393561"/>
            <a:chOff x="-4118225" y="3990475"/>
            <a:chExt cx="292225" cy="273325"/>
          </a:xfrm>
        </p:grpSpPr>
        <p:sp>
          <p:nvSpPr>
            <p:cNvPr id="7967" name="Google Shape;7967;p66"/>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6"/>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6"/>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6"/>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66"/>
          <p:cNvGrpSpPr/>
          <p:nvPr/>
        </p:nvGrpSpPr>
        <p:grpSpPr>
          <a:xfrm>
            <a:off x="7338026" y="1688087"/>
            <a:ext cx="394713" cy="421927"/>
            <a:chOff x="-2312225" y="3238300"/>
            <a:chExt cx="274125" cy="293025"/>
          </a:xfrm>
        </p:grpSpPr>
        <p:sp>
          <p:nvSpPr>
            <p:cNvPr id="7972" name="Google Shape;7972;p66"/>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6"/>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66"/>
          <p:cNvGrpSpPr/>
          <p:nvPr/>
        </p:nvGrpSpPr>
        <p:grpSpPr>
          <a:xfrm>
            <a:off x="7335742" y="2756825"/>
            <a:ext cx="423079" cy="419659"/>
            <a:chOff x="-2310650" y="3958175"/>
            <a:chExt cx="293825" cy="291450"/>
          </a:xfrm>
        </p:grpSpPr>
        <p:sp>
          <p:nvSpPr>
            <p:cNvPr id="7975" name="Google Shape;7975;p66"/>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6"/>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66"/>
          <p:cNvGrpSpPr/>
          <p:nvPr/>
        </p:nvGrpSpPr>
        <p:grpSpPr>
          <a:xfrm>
            <a:off x="4702603" y="3308459"/>
            <a:ext cx="424159" cy="419659"/>
            <a:chOff x="-1182750" y="3962900"/>
            <a:chExt cx="294575" cy="291450"/>
          </a:xfrm>
        </p:grpSpPr>
        <p:sp>
          <p:nvSpPr>
            <p:cNvPr id="7978" name="Google Shape;7978;p66"/>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6"/>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6"/>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6"/>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6"/>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6"/>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6"/>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66"/>
          <p:cNvGrpSpPr/>
          <p:nvPr/>
        </p:nvGrpSpPr>
        <p:grpSpPr>
          <a:xfrm>
            <a:off x="2455739" y="1689223"/>
            <a:ext cx="424195" cy="419659"/>
            <a:chOff x="-5611575" y="3272950"/>
            <a:chExt cx="294600" cy="291450"/>
          </a:xfrm>
        </p:grpSpPr>
        <p:sp>
          <p:nvSpPr>
            <p:cNvPr id="7986" name="Google Shape;7986;p66"/>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6"/>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6"/>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6"/>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6"/>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66"/>
          <p:cNvGrpSpPr/>
          <p:nvPr/>
        </p:nvGrpSpPr>
        <p:grpSpPr>
          <a:xfrm>
            <a:off x="2455739" y="2205770"/>
            <a:ext cx="424195" cy="418507"/>
            <a:chOff x="-5613150" y="3632900"/>
            <a:chExt cx="294600" cy="290650"/>
          </a:xfrm>
        </p:grpSpPr>
        <p:sp>
          <p:nvSpPr>
            <p:cNvPr id="7992" name="Google Shape;7992;p66"/>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6"/>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66"/>
          <p:cNvGrpSpPr/>
          <p:nvPr/>
        </p:nvGrpSpPr>
        <p:grpSpPr>
          <a:xfrm>
            <a:off x="7324977" y="2153586"/>
            <a:ext cx="420811" cy="522864"/>
            <a:chOff x="-2310650" y="3525775"/>
            <a:chExt cx="292250" cy="363125"/>
          </a:xfrm>
        </p:grpSpPr>
        <p:sp>
          <p:nvSpPr>
            <p:cNvPr id="7995" name="Google Shape;7995;p66"/>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6"/>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6"/>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6"/>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66"/>
          <p:cNvGrpSpPr/>
          <p:nvPr/>
        </p:nvGrpSpPr>
        <p:grpSpPr>
          <a:xfrm>
            <a:off x="2467638" y="2756270"/>
            <a:ext cx="424195" cy="420775"/>
            <a:chOff x="-5613150" y="3991275"/>
            <a:chExt cx="294600" cy="292225"/>
          </a:xfrm>
        </p:grpSpPr>
        <p:sp>
          <p:nvSpPr>
            <p:cNvPr id="8000" name="Google Shape;8000;p66"/>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6"/>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6"/>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6"/>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6"/>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6"/>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6"/>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6"/>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6"/>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66"/>
          <p:cNvGrpSpPr/>
          <p:nvPr/>
        </p:nvGrpSpPr>
        <p:grpSpPr>
          <a:xfrm>
            <a:off x="5139126" y="1689438"/>
            <a:ext cx="434634" cy="419227"/>
            <a:chOff x="-3768700" y="3253275"/>
            <a:chExt cx="301850" cy="291150"/>
          </a:xfrm>
        </p:grpSpPr>
        <p:sp>
          <p:nvSpPr>
            <p:cNvPr id="8010" name="Google Shape;8010;p66"/>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6"/>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6"/>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66"/>
          <p:cNvGrpSpPr/>
          <p:nvPr/>
        </p:nvGrpSpPr>
        <p:grpSpPr>
          <a:xfrm>
            <a:off x="5143209" y="2217090"/>
            <a:ext cx="426462" cy="395865"/>
            <a:chOff x="-3808700" y="3628950"/>
            <a:chExt cx="296175" cy="274925"/>
          </a:xfrm>
        </p:grpSpPr>
        <p:sp>
          <p:nvSpPr>
            <p:cNvPr id="8014" name="Google Shape;8014;p66"/>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6"/>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6"/>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66"/>
          <p:cNvGrpSpPr/>
          <p:nvPr/>
        </p:nvGrpSpPr>
        <p:grpSpPr>
          <a:xfrm>
            <a:off x="5208420" y="2756412"/>
            <a:ext cx="419443" cy="420487"/>
            <a:chOff x="-3771675" y="3971775"/>
            <a:chExt cx="291300" cy="292025"/>
          </a:xfrm>
        </p:grpSpPr>
        <p:sp>
          <p:nvSpPr>
            <p:cNvPr id="8018" name="Google Shape;8018;p66"/>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6"/>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6"/>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6"/>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6"/>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66"/>
          <p:cNvGrpSpPr/>
          <p:nvPr/>
        </p:nvGrpSpPr>
        <p:grpSpPr>
          <a:xfrm>
            <a:off x="7869864" y="1716461"/>
            <a:ext cx="420271" cy="320774"/>
            <a:chOff x="-1951475" y="3273100"/>
            <a:chExt cx="291875" cy="222775"/>
          </a:xfrm>
        </p:grpSpPr>
        <p:sp>
          <p:nvSpPr>
            <p:cNvPr id="8024" name="Google Shape;8024;p66"/>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6"/>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6"/>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66"/>
          <p:cNvGrpSpPr/>
          <p:nvPr/>
        </p:nvGrpSpPr>
        <p:grpSpPr>
          <a:xfrm>
            <a:off x="7867344" y="2205191"/>
            <a:ext cx="425310" cy="419659"/>
            <a:chOff x="-1951475" y="3597450"/>
            <a:chExt cx="295375" cy="291450"/>
          </a:xfrm>
        </p:grpSpPr>
        <p:sp>
          <p:nvSpPr>
            <p:cNvPr id="8028" name="Google Shape;8028;p66"/>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6"/>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6"/>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6"/>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66"/>
          <p:cNvGrpSpPr/>
          <p:nvPr/>
        </p:nvGrpSpPr>
        <p:grpSpPr>
          <a:xfrm>
            <a:off x="7869595" y="2756825"/>
            <a:ext cx="444605" cy="419659"/>
            <a:chOff x="-1960150" y="3956600"/>
            <a:chExt cx="308775" cy="291450"/>
          </a:xfrm>
        </p:grpSpPr>
        <p:sp>
          <p:nvSpPr>
            <p:cNvPr id="8033" name="Google Shape;8033;p66"/>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6"/>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66"/>
          <p:cNvGrpSpPr/>
          <p:nvPr/>
        </p:nvGrpSpPr>
        <p:grpSpPr>
          <a:xfrm>
            <a:off x="1923633" y="3307636"/>
            <a:ext cx="420775" cy="420775"/>
            <a:chOff x="-804700" y="3226500"/>
            <a:chExt cx="292225" cy="292225"/>
          </a:xfrm>
        </p:grpSpPr>
        <p:sp>
          <p:nvSpPr>
            <p:cNvPr id="8036" name="Google Shape;8036;p66"/>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6"/>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6"/>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6"/>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6"/>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6"/>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6"/>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66"/>
          <p:cNvGrpSpPr/>
          <p:nvPr/>
        </p:nvGrpSpPr>
        <p:grpSpPr>
          <a:xfrm>
            <a:off x="3003724" y="1688647"/>
            <a:ext cx="420775" cy="420811"/>
            <a:chOff x="-5251625" y="3272950"/>
            <a:chExt cx="292225" cy="292250"/>
          </a:xfrm>
        </p:grpSpPr>
        <p:sp>
          <p:nvSpPr>
            <p:cNvPr id="8044" name="Google Shape;8044;p66"/>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6"/>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6"/>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66"/>
          <p:cNvGrpSpPr/>
          <p:nvPr/>
        </p:nvGrpSpPr>
        <p:grpSpPr>
          <a:xfrm>
            <a:off x="3000322" y="2204348"/>
            <a:ext cx="427578" cy="421351"/>
            <a:chOff x="-5254775" y="3631325"/>
            <a:chExt cx="296950" cy="292625"/>
          </a:xfrm>
        </p:grpSpPr>
        <p:sp>
          <p:nvSpPr>
            <p:cNvPr id="8048" name="Google Shape;8048;p66"/>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6"/>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6"/>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6"/>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6"/>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6"/>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6"/>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66"/>
          <p:cNvGrpSpPr/>
          <p:nvPr/>
        </p:nvGrpSpPr>
        <p:grpSpPr>
          <a:xfrm>
            <a:off x="3016181" y="2756270"/>
            <a:ext cx="419659" cy="420775"/>
            <a:chOff x="-5251625" y="3991275"/>
            <a:chExt cx="291450" cy="292225"/>
          </a:xfrm>
        </p:grpSpPr>
        <p:sp>
          <p:nvSpPr>
            <p:cNvPr id="8056" name="Google Shape;8056;p66"/>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6"/>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6"/>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6"/>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6"/>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66"/>
          <p:cNvGrpSpPr/>
          <p:nvPr/>
        </p:nvGrpSpPr>
        <p:grpSpPr>
          <a:xfrm>
            <a:off x="5756763" y="1689240"/>
            <a:ext cx="319874" cy="419623"/>
            <a:chOff x="-3365275" y="3253275"/>
            <a:chExt cx="222150" cy="291425"/>
          </a:xfrm>
        </p:grpSpPr>
        <p:sp>
          <p:nvSpPr>
            <p:cNvPr id="8062" name="Google Shape;8062;p66"/>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6"/>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66"/>
          <p:cNvGrpSpPr/>
          <p:nvPr/>
        </p:nvGrpSpPr>
        <p:grpSpPr>
          <a:xfrm>
            <a:off x="5730701" y="2204058"/>
            <a:ext cx="371998" cy="421927"/>
            <a:chOff x="-3383375" y="3611625"/>
            <a:chExt cx="258350" cy="293025"/>
          </a:xfrm>
        </p:grpSpPr>
        <p:sp>
          <p:nvSpPr>
            <p:cNvPr id="8065" name="Google Shape;8065;p66"/>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6"/>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66"/>
          <p:cNvGrpSpPr/>
          <p:nvPr/>
        </p:nvGrpSpPr>
        <p:grpSpPr>
          <a:xfrm>
            <a:off x="5793050" y="2756826"/>
            <a:ext cx="271097" cy="419659"/>
            <a:chOff x="-3347950" y="3971575"/>
            <a:chExt cx="188275" cy="291450"/>
          </a:xfrm>
        </p:grpSpPr>
        <p:sp>
          <p:nvSpPr>
            <p:cNvPr id="8068" name="Google Shape;8068;p66"/>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6"/>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6"/>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66"/>
          <p:cNvGrpSpPr/>
          <p:nvPr/>
        </p:nvGrpSpPr>
        <p:grpSpPr>
          <a:xfrm>
            <a:off x="842909" y="3307061"/>
            <a:ext cx="371998" cy="421927"/>
            <a:chOff x="-1575775" y="3238300"/>
            <a:chExt cx="258350" cy="293025"/>
          </a:xfrm>
        </p:grpSpPr>
        <p:sp>
          <p:nvSpPr>
            <p:cNvPr id="8072" name="Google Shape;8072;p66"/>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6"/>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6"/>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6"/>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6"/>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66"/>
          <p:cNvGrpSpPr/>
          <p:nvPr/>
        </p:nvGrpSpPr>
        <p:grpSpPr>
          <a:xfrm>
            <a:off x="2487807" y="3309051"/>
            <a:ext cx="423079" cy="424159"/>
            <a:chOff x="-1591550" y="3597475"/>
            <a:chExt cx="293825" cy="294575"/>
          </a:xfrm>
        </p:grpSpPr>
        <p:sp>
          <p:nvSpPr>
            <p:cNvPr id="8078" name="Google Shape;8078;p66"/>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6"/>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6"/>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66"/>
          <p:cNvGrpSpPr/>
          <p:nvPr/>
        </p:nvGrpSpPr>
        <p:grpSpPr>
          <a:xfrm>
            <a:off x="4137277" y="3318663"/>
            <a:ext cx="421927" cy="399248"/>
            <a:chOff x="-1592325" y="3957400"/>
            <a:chExt cx="293025" cy="277275"/>
          </a:xfrm>
        </p:grpSpPr>
        <p:sp>
          <p:nvSpPr>
            <p:cNvPr id="8082" name="Google Shape;8082;p66"/>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6"/>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6"/>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6"/>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66"/>
          <p:cNvGrpSpPr/>
          <p:nvPr/>
        </p:nvGrpSpPr>
        <p:grpSpPr>
          <a:xfrm>
            <a:off x="3624147" y="3310744"/>
            <a:ext cx="369730" cy="420775"/>
            <a:chOff x="-778700" y="3612425"/>
            <a:chExt cx="256775" cy="292225"/>
          </a:xfrm>
        </p:grpSpPr>
        <p:sp>
          <p:nvSpPr>
            <p:cNvPr id="8087" name="Google Shape;8087;p66"/>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6"/>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6"/>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6"/>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6"/>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6"/>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66"/>
          <p:cNvGrpSpPr/>
          <p:nvPr/>
        </p:nvGrpSpPr>
        <p:grpSpPr>
          <a:xfrm>
            <a:off x="6095649" y="3828305"/>
            <a:ext cx="340731" cy="387641"/>
            <a:chOff x="7728464" y="1561258"/>
            <a:chExt cx="349719" cy="397866"/>
          </a:xfrm>
        </p:grpSpPr>
        <p:sp>
          <p:nvSpPr>
            <p:cNvPr id="8094" name="Google Shape;8094;p66"/>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6"/>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66"/>
          <p:cNvGrpSpPr/>
          <p:nvPr/>
        </p:nvGrpSpPr>
        <p:grpSpPr>
          <a:xfrm>
            <a:off x="4018617" y="3828305"/>
            <a:ext cx="387681" cy="387641"/>
            <a:chOff x="5611350" y="1561258"/>
            <a:chExt cx="397907" cy="397866"/>
          </a:xfrm>
        </p:grpSpPr>
        <p:sp>
          <p:nvSpPr>
            <p:cNvPr id="8097" name="Google Shape;8097;p66"/>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6"/>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6"/>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6"/>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66"/>
          <p:cNvGrpSpPr/>
          <p:nvPr/>
        </p:nvGrpSpPr>
        <p:grpSpPr>
          <a:xfrm>
            <a:off x="4537903" y="3925571"/>
            <a:ext cx="387610" cy="193109"/>
            <a:chOff x="6140660" y="1661097"/>
            <a:chExt cx="397835" cy="198202"/>
          </a:xfrm>
        </p:grpSpPr>
        <p:sp>
          <p:nvSpPr>
            <p:cNvPr id="8102" name="Google Shape;8102;p66"/>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6"/>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6"/>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6"/>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66"/>
          <p:cNvGrpSpPr/>
          <p:nvPr/>
        </p:nvGrpSpPr>
        <p:grpSpPr>
          <a:xfrm>
            <a:off x="5057118" y="3828305"/>
            <a:ext cx="387681" cy="387641"/>
            <a:chOff x="6669907" y="1561258"/>
            <a:chExt cx="397907" cy="397866"/>
          </a:xfrm>
        </p:grpSpPr>
        <p:sp>
          <p:nvSpPr>
            <p:cNvPr id="8107" name="Google Shape;8107;p66"/>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6"/>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6"/>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6"/>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6"/>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66"/>
          <p:cNvGrpSpPr/>
          <p:nvPr/>
        </p:nvGrpSpPr>
        <p:grpSpPr>
          <a:xfrm>
            <a:off x="1942348" y="3885842"/>
            <a:ext cx="387681" cy="272572"/>
            <a:chOff x="3386036" y="1746339"/>
            <a:chExt cx="397907" cy="279762"/>
          </a:xfrm>
        </p:grpSpPr>
        <p:sp>
          <p:nvSpPr>
            <p:cNvPr id="8113" name="Google Shape;8113;p66"/>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6"/>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66"/>
          <p:cNvGrpSpPr/>
          <p:nvPr/>
        </p:nvGrpSpPr>
        <p:grpSpPr>
          <a:xfrm>
            <a:off x="2980045" y="3828288"/>
            <a:ext cx="387681" cy="387681"/>
            <a:chOff x="4417380" y="1687279"/>
            <a:chExt cx="397907" cy="397907"/>
          </a:xfrm>
        </p:grpSpPr>
        <p:sp>
          <p:nvSpPr>
            <p:cNvPr id="8116" name="Google Shape;8116;p66"/>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6"/>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66"/>
          <p:cNvGrpSpPr/>
          <p:nvPr/>
        </p:nvGrpSpPr>
        <p:grpSpPr>
          <a:xfrm>
            <a:off x="7926526" y="3308537"/>
            <a:ext cx="387661" cy="387661"/>
            <a:chOff x="2869999" y="1687279"/>
            <a:chExt cx="397887" cy="397887"/>
          </a:xfrm>
        </p:grpSpPr>
        <p:sp>
          <p:nvSpPr>
            <p:cNvPr id="8119" name="Google Shape;8119;p66"/>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6"/>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66"/>
          <p:cNvGrpSpPr/>
          <p:nvPr/>
        </p:nvGrpSpPr>
        <p:grpSpPr>
          <a:xfrm>
            <a:off x="2461634" y="3828664"/>
            <a:ext cx="386807" cy="386929"/>
            <a:chOff x="3902887" y="1687655"/>
            <a:chExt cx="397010" cy="397135"/>
          </a:xfrm>
        </p:grpSpPr>
        <p:sp>
          <p:nvSpPr>
            <p:cNvPr id="8122" name="Google Shape;8122;p66"/>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6"/>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66"/>
          <p:cNvGrpSpPr/>
          <p:nvPr/>
        </p:nvGrpSpPr>
        <p:grpSpPr>
          <a:xfrm>
            <a:off x="3499331" y="3828344"/>
            <a:ext cx="387681" cy="387681"/>
            <a:chOff x="4933458" y="1687279"/>
            <a:chExt cx="397907" cy="397907"/>
          </a:xfrm>
        </p:grpSpPr>
        <p:sp>
          <p:nvSpPr>
            <p:cNvPr id="8125" name="Google Shape;8125;p66"/>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6"/>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66"/>
          <p:cNvGrpSpPr/>
          <p:nvPr/>
        </p:nvGrpSpPr>
        <p:grpSpPr>
          <a:xfrm>
            <a:off x="5273586" y="3308775"/>
            <a:ext cx="387681" cy="387661"/>
            <a:chOff x="266768" y="1721375"/>
            <a:chExt cx="397907" cy="397887"/>
          </a:xfrm>
        </p:grpSpPr>
        <p:sp>
          <p:nvSpPr>
            <p:cNvPr id="8128" name="Google Shape;8128;p6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66"/>
          <p:cNvGrpSpPr/>
          <p:nvPr/>
        </p:nvGrpSpPr>
        <p:grpSpPr>
          <a:xfrm>
            <a:off x="7395588" y="3308924"/>
            <a:ext cx="387539" cy="386888"/>
            <a:chOff x="2408992" y="1722875"/>
            <a:chExt cx="397761" cy="397093"/>
          </a:xfrm>
        </p:grpSpPr>
        <p:sp>
          <p:nvSpPr>
            <p:cNvPr id="8131" name="Google Shape;8131;p66"/>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6"/>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66"/>
          <p:cNvGrpSpPr/>
          <p:nvPr/>
        </p:nvGrpSpPr>
        <p:grpSpPr>
          <a:xfrm>
            <a:off x="5576404" y="3828305"/>
            <a:ext cx="387641" cy="387641"/>
            <a:chOff x="7199196" y="1561258"/>
            <a:chExt cx="397866" cy="397866"/>
          </a:xfrm>
        </p:grpSpPr>
        <p:sp>
          <p:nvSpPr>
            <p:cNvPr id="8134" name="Google Shape;8134;p66"/>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6"/>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6"/>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66"/>
          <p:cNvGrpSpPr/>
          <p:nvPr/>
        </p:nvGrpSpPr>
        <p:grpSpPr>
          <a:xfrm>
            <a:off x="6332282" y="3308537"/>
            <a:ext cx="387661" cy="387661"/>
            <a:chOff x="1379798" y="1723250"/>
            <a:chExt cx="397887" cy="397887"/>
          </a:xfrm>
        </p:grpSpPr>
        <p:sp>
          <p:nvSpPr>
            <p:cNvPr id="8138" name="Google Shape;8138;p6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66"/>
          <p:cNvGrpSpPr/>
          <p:nvPr/>
        </p:nvGrpSpPr>
        <p:grpSpPr>
          <a:xfrm>
            <a:off x="5801242" y="3308537"/>
            <a:ext cx="387641" cy="387661"/>
            <a:chOff x="864491" y="1723250"/>
            <a:chExt cx="397866" cy="397887"/>
          </a:xfrm>
        </p:grpSpPr>
        <p:sp>
          <p:nvSpPr>
            <p:cNvPr id="8143" name="Google Shape;8143;p6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6" name="Google Shape;8146;p66"/>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7" name="Google Shape;8147;p66"/>
          <p:cNvGrpSpPr/>
          <p:nvPr/>
        </p:nvGrpSpPr>
        <p:grpSpPr>
          <a:xfrm>
            <a:off x="6568070" y="3827060"/>
            <a:ext cx="388966" cy="388966"/>
            <a:chOff x="1190625" y="238125"/>
            <a:chExt cx="5235075" cy="5235075"/>
          </a:xfrm>
        </p:grpSpPr>
        <p:sp>
          <p:nvSpPr>
            <p:cNvPr id="8148" name="Google Shape;8148;p66"/>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6"/>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0" name="Google Shape;8150;p6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54" name="Shape 8154"/>
        <p:cNvGrpSpPr/>
        <p:nvPr/>
      </p:nvGrpSpPr>
      <p:grpSpPr>
        <a:xfrm>
          <a:off x="0" y="0"/>
          <a:ext cx="0" cy="0"/>
          <a:chOff x="0" y="0"/>
          <a:chExt cx="0" cy="0"/>
        </a:xfrm>
      </p:grpSpPr>
      <p:pic>
        <p:nvPicPr>
          <p:cNvPr id="8155" name="Google Shape;8155;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1"/>
          <p:cNvSpPr txBox="1"/>
          <p:nvPr>
            <p:ph type="title"/>
          </p:nvPr>
        </p:nvSpPr>
        <p:spPr>
          <a:xfrm>
            <a:off x="1142500" y="2226605"/>
            <a:ext cx="4360200" cy="148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Goals &amp; objectives</a:t>
            </a:r>
            <a:endParaRPr/>
          </a:p>
        </p:txBody>
      </p:sp>
      <p:sp>
        <p:nvSpPr>
          <p:cNvPr id="305" name="Google Shape;305;p31"/>
          <p:cNvSpPr txBox="1"/>
          <p:nvPr>
            <p:ph idx="2" type="title"/>
          </p:nvPr>
        </p:nvSpPr>
        <p:spPr>
          <a:xfrm>
            <a:off x="1142500" y="1009795"/>
            <a:ext cx="1089900" cy="102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06" name="Google Shape;306;p31"/>
          <p:cNvSpPr/>
          <p:nvPr/>
        </p:nvSpPr>
        <p:spPr>
          <a:xfrm>
            <a:off x="6015000" y="3022041"/>
            <a:ext cx="917100" cy="23964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 name="Google Shape;307;p31"/>
          <p:cNvGrpSpPr/>
          <p:nvPr/>
        </p:nvGrpSpPr>
        <p:grpSpPr>
          <a:xfrm>
            <a:off x="6298128" y="4149943"/>
            <a:ext cx="401610" cy="401519"/>
            <a:chOff x="2143478" y="2634618"/>
            <a:chExt cx="401610" cy="401519"/>
          </a:xfrm>
        </p:grpSpPr>
        <p:sp>
          <p:nvSpPr>
            <p:cNvPr id="308" name="Google Shape;308;p31"/>
            <p:cNvSpPr/>
            <p:nvPr/>
          </p:nvSpPr>
          <p:spPr>
            <a:xfrm>
              <a:off x="2261909" y="2753019"/>
              <a:ext cx="164748" cy="164718"/>
            </a:xfrm>
            <a:custGeom>
              <a:rect b="b" l="l" r="r" t="t"/>
              <a:pathLst>
                <a:path extrusionOk="0" h="5434" w="5435">
                  <a:moveTo>
                    <a:pt x="2718" y="0"/>
                  </a:moveTo>
                  <a:cubicBezTo>
                    <a:pt x="1220" y="0"/>
                    <a:pt x="1" y="1219"/>
                    <a:pt x="1" y="2717"/>
                  </a:cubicBezTo>
                  <a:cubicBezTo>
                    <a:pt x="1" y="4216"/>
                    <a:pt x="1220" y="5434"/>
                    <a:pt x="2718" y="5434"/>
                  </a:cubicBezTo>
                  <a:cubicBezTo>
                    <a:pt x="4216" y="5434"/>
                    <a:pt x="5434" y="4216"/>
                    <a:pt x="5434" y="2717"/>
                  </a:cubicBezTo>
                  <a:cubicBezTo>
                    <a:pt x="5434" y="1219"/>
                    <a:pt x="4216" y="0"/>
                    <a:pt x="2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a:off x="2426627" y="2847139"/>
              <a:ext cx="118461" cy="120886"/>
            </a:xfrm>
            <a:custGeom>
              <a:rect b="b" l="l" r="r" t="t"/>
              <a:pathLst>
                <a:path extrusionOk="0" h="3988" w="3908">
                  <a:moveTo>
                    <a:pt x="738" y="1"/>
                  </a:moveTo>
                  <a:cubicBezTo>
                    <a:pt x="662" y="671"/>
                    <a:pt x="402" y="1279"/>
                    <a:pt x="0" y="1780"/>
                  </a:cubicBezTo>
                  <a:lnTo>
                    <a:pt x="2208" y="3988"/>
                  </a:lnTo>
                  <a:cubicBezTo>
                    <a:pt x="3164" y="2912"/>
                    <a:pt x="3818" y="1526"/>
                    <a:pt x="3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2356059" y="2634618"/>
              <a:ext cx="189029" cy="188998"/>
            </a:xfrm>
            <a:custGeom>
              <a:rect b="b" l="l" r="r" t="t"/>
              <a:pathLst>
                <a:path extrusionOk="0" h="6235" w="6236">
                  <a:moveTo>
                    <a:pt x="0" y="0"/>
                  </a:moveTo>
                  <a:lnTo>
                    <a:pt x="0" y="3167"/>
                  </a:lnTo>
                  <a:cubicBezTo>
                    <a:pt x="1611" y="3348"/>
                    <a:pt x="2885" y="4622"/>
                    <a:pt x="3065" y="6235"/>
                  </a:cubicBezTo>
                  <a:lnTo>
                    <a:pt x="6236" y="6235"/>
                  </a:lnTo>
                  <a:cubicBezTo>
                    <a:pt x="6041" y="2907"/>
                    <a:pt x="3327" y="19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2143478" y="2634618"/>
              <a:ext cx="333468" cy="401519"/>
            </a:xfrm>
            <a:custGeom>
              <a:rect b="b" l="l" r="r" t="t"/>
              <a:pathLst>
                <a:path extrusionOk="0" h="13246" w="11001">
                  <a:moveTo>
                    <a:pt x="6236" y="0"/>
                  </a:moveTo>
                  <a:cubicBezTo>
                    <a:pt x="2780" y="203"/>
                    <a:pt x="0" y="3116"/>
                    <a:pt x="0" y="6623"/>
                  </a:cubicBezTo>
                  <a:cubicBezTo>
                    <a:pt x="0" y="10130"/>
                    <a:pt x="2987" y="13246"/>
                    <a:pt x="6625" y="13246"/>
                  </a:cubicBezTo>
                  <a:cubicBezTo>
                    <a:pt x="8305" y="13246"/>
                    <a:pt x="9835" y="12584"/>
                    <a:pt x="11000" y="11548"/>
                  </a:cubicBezTo>
                  <a:lnTo>
                    <a:pt x="8792" y="9340"/>
                  </a:lnTo>
                  <a:cubicBezTo>
                    <a:pt x="8195" y="9818"/>
                    <a:pt x="7448" y="10115"/>
                    <a:pt x="6625" y="10115"/>
                  </a:cubicBezTo>
                  <a:cubicBezTo>
                    <a:pt x="4698" y="10115"/>
                    <a:pt x="3131" y="8549"/>
                    <a:pt x="3131" y="6623"/>
                  </a:cubicBezTo>
                  <a:cubicBezTo>
                    <a:pt x="3131" y="4829"/>
                    <a:pt x="4494" y="3365"/>
                    <a:pt x="6236" y="3170"/>
                  </a:cubicBezTo>
                  <a:lnTo>
                    <a:pt x="6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 name="Google Shape;312;p31"/>
          <p:cNvSpPr/>
          <p:nvPr/>
        </p:nvSpPr>
        <p:spPr>
          <a:xfrm>
            <a:off x="7140675" y="-325625"/>
            <a:ext cx="917100" cy="21378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31"/>
          <p:cNvGrpSpPr/>
          <p:nvPr/>
        </p:nvGrpSpPr>
        <p:grpSpPr>
          <a:xfrm>
            <a:off x="7398441" y="608208"/>
            <a:ext cx="401580" cy="401580"/>
            <a:chOff x="1273479" y="2634558"/>
            <a:chExt cx="401580" cy="401580"/>
          </a:xfrm>
        </p:grpSpPr>
        <p:sp>
          <p:nvSpPr>
            <p:cNvPr id="314" name="Google Shape;314;p31"/>
            <p:cNvSpPr/>
            <p:nvPr/>
          </p:nvSpPr>
          <p:spPr>
            <a:xfrm>
              <a:off x="1450716" y="2776541"/>
              <a:ext cx="47106" cy="47075"/>
            </a:xfrm>
            <a:custGeom>
              <a:rect b="b" l="l" r="r" t="t"/>
              <a:pathLst>
                <a:path extrusionOk="0" h="1553" w="1554">
                  <a:moveTo>
                    <a:pt x="776" y="0"/>
                  </a:moveTo>
                  <a:cubicBezTo>
                    <a:pt x="349" y="0"/>
                    <a:pt x="1" y="348"/>
                    <a:pt x="1" y="777"/>
                  </a:cubicBezTo>
                  <a:cubicBezTo>
                    <a:pt x="1" y="1205"/>
                    <a:pt x="349" y="1553"/>
                    <a:pt x="776" y="1553"/>
                  </a:cubicBezTo>
                  <a:cubicBezTo>
                    <a:pt x="1205" y="1553"/>
                    <a:pt x="1553" y="1205"/>
                    <a:pt x="1553" y="777"/>
                  </a:cubicBezTo>
                  <a:cubicBezTo>
                    <a:pt x="1553" y="348"/>
                    <a:pt x="1205" y="0"/>
                    <a:pt x="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1427163" y="2870662"/>
              <a:ext cx="94151" cy="94151"/>
            </a:xfrm>
            <a:custGeom>
              <a:rect b="b" l="l" r="r" t="t"/>
              <a:pathLst>
                <a:path extrusionOk="0" h="3106" w="3106">
                  <a:moveTo>
                    <a:pt x="1553" y="0"/>
                  </a:moveTo>
                  <a:cubicBezTo>
                    <a:pt x="698" y="0"/>
                    <a:pt x="1" y="696"/>
                    <a:pt x="1" y="1553"/>
                  </a:cubicBezTo>
                  <a:lnTo>
                    <a:pt x="1" y="2808"/>
                  </a:lnTo>
                  <a:cubicBezTo>
                    <a:pt x="484" y="2997"/>
                    <a:pt x="1006" y="3105"/>
                    <a:pt x="1553" y="3105"/>
                  </a:cubicBezTo>
                  <a:cubicBezTo>
                    <a:pt x="2102" y="3105"/>
                    <a:pt x="2624" y="2997"/>
                    <a:pt x="3106" y="2808"/>
                  </a:cubicBezTo>
                  <a:lnTo>
                    <a:pt x="3106" y="1553"/>
                  </a:lnTo>
                  <a:cubicBezTo>
                    <a:pt x="3106" y="696"/>
                    <a:pt x="2410" y="0"/>
                    <a:pt x="1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1"/>
            <p:cNvSpPr/>
            <p:nvPr/>
          </p:nvSpPr>
          <p:spPr>
            <a:xfrm>
              <a:off x="1273479" y="2634558"/>
              <a:ext cx="401580" cy="401580"/>
            </a:xfrm>
            <a:custGeom>
              <a:rect b="b" l="l" r="r" t="t"/>
              <a:pathLst>
                <a:path extrusionOk="0" h="13248" w="13248">
                  <a:moveTo>
                    <a:pt x="1552" y="1"/>
                  </a:moveTo>
                  <a:cubicBezTo>
                    <a:pt x="697" y="1"/>
                    <a:pt x="1" y="697"/>
                    <a:pt x="1" y="1553"/>
                  </a:cubicBezTo>
                  <a:cubicBezTo>
                    <a:pt x="1" y="2410"/>
                    <a:pt x="697" y="3106"/>
                    <a:pt x="1552" y="3106"/>
                  </a:cubicBezTo>
                  <a:cubicBezTo>
                    <a:pt x="1840" y="3106"/>
                    <a:pt x="2105" y="3022"/>
                    <a:pt x="2336" y="2885"/>
                  </a:cubicBezTo>
                  <a:lnTo>
                    <a:pt x="3346" y="3895"/>
                  </a:lnTo>
                  <a:cubicBezTo>
                    <a:pt x="2728" y="4636"/>
                    <a:pt x="2354" y="5587"/>
                    <a:pt x="2354" y="6625"/>
                  </a:cubicBezTo>
                  <a:cubicBezTo>
                    <a:pt x="2354" y="7662"/>
                    <a:pt x="2734" y="8608"/>
                    <a:pt x="3352" y="9348"/>
                  </a:cubicBezTo>
                  <a:lnTo>
                    <a:pt x="2336" y="10363"/>
                  </a:lnTo>
                  <a:cubicBezTo>
                    <a:pt x="2105" y="10227"/>
                    <a:pt x="1840" y="10144"/>
                    <a:pt x="1553" y="10144"/>
                  </a:cubicBezTo>
                  <a:cubicBezTo>
                    <a:pt x="697" y="10144"/>
                    <a:pt x="1" y="10840"/>
                    <a:pt x="1" y="11697"/>
                  </a:cubicBezTo>
                  <a:cubicBezTo>
                    <a:pt x="1" y="12552"/>
                    <a:pt x="697" y="13248"/>
                    <a:pt x="1553" y="13248"/>
                  </a:cubicBezTo>
                  <a:cubicBezTo>
                    <a:pt x="2408" y="13248"/>
                    <a:pt x="3104" y="12552"/>
                    <a:pt x="3104" y="11697"/>
                  </a:cubicBezTo>
                  <a:cubicBezTo>
                    <a:pt x="3104" y="11409"/>
                    <a:pt x="3022" y="11143"/>
                    <a:pt x="2885" y="10912"/>
                  </a:cubicBezTo>
                  <a:lnTo>
                    <a:pt x="3896" y="9901"/>
                  </a:lnTo>
                  <a:cubicBezTo>
                    <a:pt x="4024" y="10008"/>
                    <a:pt x="4156" y="10107"/>
                    <a:pt x="4295" y="10198"/>
                  </a:cubicBezTo>
                  <a:lnTo>
                    <a:pt x="4295" y="9342"/>
                  </a:lnTo>
                  <a:cubicBezTo>
                    <a:pt x="4295" y="8058"/>
                    <a:pt x="5339" y="7012"/>
                    <a:pt x="6623" y="7012"/>
                  </a:cubicBezTo>
                  <a:cubicBezTo>
                    <a:pt x="5768" y="7012"/>
                    <a:pt x="5071" y="6316"/>
                    <a:pt x="5071" y="5461"/>
                  </a:cubicBezTo>
                  <a:cubicBezTo>
                    <a:pt x="5071" y="4605"/>
                    <a:pt x="5768" y="3908"/>
                    <a:pt x="6623" y="3908"/>
                  </a:cubicBezTo>
                  <a:cubicBezTo>
                    <a:pt x="7480" y="3908"/>
                    <a:pt x="8176" y="4605"/>
                    <a:pt x="8176" y="5461"/>
                  </a:cubicBezTo>
                  <a:cubicBezTo>
                    <a:pt x="8176" y="6316"/>
                    <a:pt x="7480" y="7012"/>
                    <a:pt x="6623" y="7012"/>
                  </a:cubicBezTo>
                  <a:cubicBezTo>
                    <a:pt x="7907" y="7012"/>
                    <a:pt x="8953" y="8058"/>
                    <a:pt x="8953" y="9342"/>
                  </a:cubicBezTo>
                  <a:lnTo>
                    <a:pt x="8953" y="10198"/>
                  </a:lnTo>
                  <a:cubicBezTo>
                    <a:pt x="9091" y="10107"/>
                    <a:pt x="9224" y="10008"/>
                    <a:pt x="9352" y="9901"/>
                  </a:cubicBezTo>
                  <a:lnTo>
                    <a:pt x="10363" y="10912"/>
                  </a:lnTo>
                  <a:cubicBezTo>
                    <a:pt x="10226" y="11143"/>
                    <a:pt x="10142" y="11409"/>
                    <a:pt x="10142" y="11697"/>
                  </a:cubicBezTo>
                  <a:cubicBezTo>
                    <a:pt x="10142" y="12552"/>
                    <a:pt x="10840" y="13248"/>
                    <a:pt x="11695" y="13248"/>
                  </a:cubicBezTo>
                  <a:cubicBezTo>
                    <a:pt x="12552" y="13248"/>
                    <a:pt x="13248" y="12552"/>
                    <a:pt x="13248" y="11697"/>
                  </a:cubicBezTo>
                  <a:cubicBezTo>
                    <a:pt x="13248" y="10840"/>
                    <a:pt x="12552" y="10144"/>
                    <a:pt x="11695" y="10144"/>
                  </a:cubicBezTo>
                  <a:cubicBezTo>
                    <a:pt x="11407" y="10144"/>
                    <a:pt x="11142" y="10227"/>
                    <a:pt x="10911" y="10363"/>
                  </a:cubicBezTo>
                  <a:lnTo>
                    <a:pt x="9896" y="9348"/>
                  </a:lnTo>
                  <a:cubicBezTo>
                    <a:pt x="10515" y="8608"/>
                    <a:pt x="10893" y="7662"/>
                    <a:pt x="10893" y="6625"/>
                  </a:cubicBezTo>
                  <a:cubicBezTo>
                    <a:pt x="10893" y="5587"/>
                    <a:pt x="10521" y="4636"/>
                    <a:pt x="9902" y="3895"/>
                  </a:cubicBezTo>
                  <a:lnTo>
                    <a:pt x="10912" y="2885"/>
                  </a:lnTo>
                  <a:cubicBezTo>
                    <a:pt x="11142" y="3022"/>
                    <a:pt x="11409" y="3106"/>
                    <a:pt x="11695" y="3106"/>
                  </a:cubicBezTo>
                  <a:cubicBezTo>
                    <a:pt x="12550" y="3106"/>
                    <a:pt x="13248" y="2410"/>
                    <a:pt x="13248" y="1553"/>
                  </a:cubicBezTo>
                  <a:cubicBezTo>
                    <a:pt x="13248" y="697"/>
                    <a:pt x="12550" y="1"/>
                    <a:pt x="11695" y="1"/>
                  </a:cubicBezTo>
                  <a:cubicBezTo>
                    <a:pt x="10839" y="1"/>
                    <a:pt x="10142" y="697"/>
                    <a:pt x="10142" y="1553"/>
                  </a:cubicBezTo>
                  <a:cubicBezTo>
                    <a:pt x="10142" y="1840"/>
                    <a:pt x="10226" y="2107"/>
                    <a:pt x="10363" y="2336"/>
                  </a:cubicBezTo>
                  <a:lnTo>
                    <a:pt x="9353" y="3346"/>
                  </a:lnTo>
                  <a:cubicBezTo>
                    <a:pt x="8612" y="2728"/>
                    <a:pt x="7661" y="2356"/>
                    <a:pt x="6623" y="2356"/>
                  </a:cubicBezTo>
                  <a:cubicBezTo>
                    <a:pt x="5585" y="2356"/>
                    <a:pt x="4634" y="2728"/>
                    <a:pt x="3895" y="3346"/>
                  </a:cubicBezTo>
                  <a:lnTo>
                    <a:pt x="2885" y="2336"/>
                  </a:lnTo>
                  <a:cubicBezTo>
                    <a:pt x="3022" y="2107"/>
                    <a:pt x="3104" y="1840"/>
                    <a:pt x="3104" y="1553"/>
                  </a:cubicBezTo>
                  <a:cubicBezTo>
                    <a:pt x="3104" y="697"/>
                    <a:pt x="2408" y="1"/>
                    <a:pt x="1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 name="Google Shape;317;p31"/>
          <p:cNvSpPr/>
          <p:nvPr/>
        </p:nvSpPr>
        <p:spPr>
          <a:xfrm>
            <a:off x="7140675" y="2057191"/>
            <a:ext cx="917100" cy="2396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 name="Google Shape;318;p31"/>
          <p:cNvGrpSpPr/>
          <p:nvPr/>
        </p:nvGrpSpPr>
        <p:grpSpPr>
          <a:xfrm>
            <a:off x="7398432" y="3054608"/>
            <a:ext cx="401580" cy="401580"/>
            <a:chOff x="392294" y="2623433"/>
            <a:chExt cx="401580" cy="401580"/>
          </a:xfrm>
        </p:grpSpPr>
        <p:sp>
          <p:nvSpPr>
            <p:cNvPr id="319" name="Google Shape;319;p31"/>
            <p:cNvSpPr/>
            <p:nvPr/>
          </p:nvSpPr>
          <p:spPr>
            <a:xfrm>
              <a:off x="392294" y="2623433"/>
              <a:ext cx="259627" cy="258838"/>
            </a:xfrm>
            <a:custGeom>
              <a:rect b="b" l="l" r="r" t="t"/>
              <a:pathLst>
                <a:path extrusionOk="0" h="8539" w="8565">
                  <a:moveTo>
                    <a:pt x="1165" y="0"/>
                  </a:moveTo>
                  <a:cubicBezTo>
                    <a:pt x="523" y="0"/>
                    <a:pt x="1" y="524"/>
                    <a:pt x="1" y="1164"/>
                  </a:cubicBezTo>
                  <a:lnTo>
                    <a:pt x="1" y="5822"/>
                  </a:lnTo>
                  <a:cubicBezTo>
                    <a:pt x="1" y="6328"/>
                    <a:pt x="325" y="6760"/>
                    <a:pt x="776" y="6920"/>
                  </a:cubicBezTo>
                  <a:lnTo>
                    <a:pt x="776" y="8150"/>
                  </a:lnTo>
                  <a:cubicBezTo>
                    <a:pt x="776" y="8308"/>
                    <a:pt x="871" y="8450"/>
                    <a:pt x="1016" y="8509"/>
                  </a:cubicBezTo>
                  <a:cubicBezTo>
                    <a:pt x="1064" y="8530"/>
                    <a:pt x="1114" y="8539"/>
                    <a:pt x="1165" y="8539"/>
                  </a:cubicBezTo>
                  <a:cubicBezTo>
                    <a:pt x="1265" y="8539"/>
                    <a:pt x="1364" y="8500"/>
                    <a:pt x="1439" y="8425"/>
                  </a:cubicBezTo>
                  <a:lnTo>
                    <a:pt x="2354" y="7561"/>
                  </a:lnTo>
                  <a:lnTo>
                    <a:pt x="2354" y="4296"/>
                  </a:lnTo>
                  <a:cubicBezTo>
                    <a:pt x="2354" y="3225"/>
                    <a:pt x="3224" y="2355"/>
                    <a:pt x="4296" y="2355"/>
                  </a:cubicBezTo>
                  <a:lnTo>
                    <a:pt x="8565" y="2355"/>
                  </a:lnTo>
                  <a:lnTo>
                    <a:pt x="8538" y="1164"/>
                  </a:lnTo>
                  <a:cubicBezTo>
                    <a:pt x="8538" y="522"/>
                    <a:pt x="8016" y="0"/>
                    <a:pt x="7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487203" y="2718311"/>
              <a:ext cx="306672" cy="306702"/>
            </a:xfrm>
            <a:custGeom>
              <a:rect b="b" l="l" r="r" t="t"/>
              <a:pathLst>
                <a:path extrusionOk="0" h="10118" w="10117">
                  <a:moveTo>
                    <a:pt x="3518" y="1554"/>
                  </a:moveTo>
                  <a:cubicBezTo>
                    <a:pt x="3733" y="1554"/>
                    <a:pt x="3907" y="1728"/>
                    <a:pt x="3907" y="1942"/>
                  </a:cubicBezTo>
                  <a:lnTo>
                    <a:pt x="3907" y="4540"/>
                  </a:lnTo>
                  <a:lnTo>
                    <a:pt x="4748" y="3279"/>
                  </a:lnTo>
                  <a:cubicBezTo>
                    <a:pt x="4813" y="3183"/>
                    <a:pt x="4918" y="3120"/>
                    <a:pt x="5033" y="3108"/>
                  </a:cubicBezTo>
                  <a:cubicBezTo>
                    <a:pt x="5044" y="3106"/>
                    <a:pt x="5056" y="3106"/>
                    <a:pt x="5067" y="3106"/>
                  </a:cubicBezTo>
                  <a:cubicBezTo>
                    <a:pt x="5166" y="3106"/>
                    <a:pt x="5273" y="3146"/>
                    <a:pt x="5345" y="3220"/>
                  </a:cubicBezTo>
                  <a:lnTo>
                    <a:pt x="5786" y="3661"/>
                  </a:lnTo>
                  <a:lnTo>
                    <a:pt x="7076" y="1726"/>
                  </a:lnTo>
                  <a:cubicBezTo>
                    <a:pt x="7152" y="1614"/>
                    <a:pt x="7275" y="1554"/>
                    <a:pt x="7401" y="1554"/>
                  </a:cubicBezTo>
                  <a:cubicBezTo>
                    <a:pt x="7475" y="1554"/>
                    <a:pt x="7549" y="1575"/>
                    <a:pt x="7615" y="1618"/>
                  </a:cubicBezTo>
                  <a:cubicBezTo>
                    <a:pt x="7793" y="1738"/>
                    <a:pt x="7841" y="1978"/>
                    <a:pt x="7723" y="2157"/>
                  </a:cubicBezTo>
                  <a:lnTo>
                    <a:pt x="6170" y="4485"/>
                  </a:lnTo>
                  <a:cubicBezTo>
                    <a:pt x="6106" y="4582"/>
                    <a:pt x="6001" y="4645"/>
                    <a:pt x="5885" y="4656"/>
                  </a:cubicBezTo>
                  <a:cubicBezTo>
                    <a:pt x="5874" y="4657"/>
                    <a:pt x="5862" y="4657"/>
                    <a:pt x="5850" y="4657"/>
                  </a:cubicBezTo>
                  <a:cubicBezTo>
                    <a:pt x="5750" y="4657"/>
                    <a:pt x="5646" y="4618"/>
                    <a:pt x="5573" y="4545"/>
                  </a:cubicBezTo>
                  <a:lnTo>
                    <a:pt x="5132" y="4104"/>
                  </a:lnTo>
                  <a:lnTo>
                    <a:pt x="4244" y="5434"/>
                  </a:lnTo>
                  <a:lnTo>
                    <a:pt x="7400" y="5434"/>
                  </a:lnTo>
                  <a:cubicBezTo>
                    <a:pt x="7615" y="5434"/>
                    <a:pt x="7787" y="5608"/>
                    <a:pt x="7787" y="5823"/>
                  </a:cubicBezTo>
                  <a:cubicBezTo>
                    <a:pt x="7787" y="6037"/>
                    <a:pt x="7615" y="6211"/>
                    <a:pt x="7400" y="6211"/>
                  </a:cubicBezTo>
                  <a:lnTo>
                    <a:pt x="3907" y="6211"/>
                  </a:lnTo>
                  <a:lnTo>
                    <a:pt x="3907" y="6598"/>
                  </a:lnTo>
                  <a:cubicBezTo>
                    <a:pt x="3907" y="6813"/>
                    <a:pt x="3733" y="6987"/>
                    <a:pt x="3518" y="6987"/>
                  </a:cubicBezTo>
                  <a:cubicBezTo>
                    <a:pt x="3304" y="6987"/>
                    <a:pt x="3130" y="6813"/>
                    <a:pt x="3130" y="6598"/>
                  </a:cubicBezTo>
                  <a:lnTo>
                    <a:pt x="3130" y="6211"/>
                  </a:lnTo>
                  <a:lnTo>
                    <a:pt x="2743" y="6211"/>
                  </a:lnTo>
                  <a:cubicBezTo>
                    <a:pt x="2528" y="6211"/>
                    <a:pt x="2354" y="6037"/>
                    <a:pt x="2354" y="5823"/>
                  </a:cubicBezTo>
                  <a:cubicBezTo>
                    <a:pt x="2354" y="5608"/>
                    <a:pt x="2528" y="5434"/>
                    <a:pt x="2743" y="5434"/>
                  </a:cubicBezTo>
                  <a:lnTo>
                    <a:pt x="3130" y="5434"/>
                  </a:lnTo>
                  <a:lnTo>
                    <a:pt x="3130" y="1942"/>
                  </a:lnTo>
                  <a:cubicBezTo>
                    <a:pt x="3130" y="1728"/>
                    <a:pt x="3304" y="1554"/>
                    <a:pt x="3518" y="1554"/>
                  </a:cubicBezTo>
                  <a:close/>
                  <a:moveTo>
                    <a:pt x="1165" y="1"/>
                  </a:moveTo>
                  <a:cubicBezTo>
                    <a:pt x="522" y="1"/>
                    <a:pt x="0" y="523"/>
                    <a:pt x="0" y="1165"/>
                  </a:cubicBezTo>
                  <a:lnTo>
                    <a:pt x="0" y="7375"/>
                  </a:lnTo>
                  <a:cubicBezTo>
                    <a:pt x="0" y="8017"/>
                    <a:pt x="522" y="8539"/>
                    <a:pt x="1165" y="8539"/>
                  </a:cubicBezTo>
                  <a:lnTo>
                    <a:pt x="7238" y="8539"/>
                  </a:lnTo>
                  <a:lnTo>
                    <a:pt x="8678" y="10003"/>
                  </a:lnTo>
                  <a:cubicBezTo>
                    <a:pt x="8752" y="10078"/>
                    <a:pt x="8851" y="10117"/>
                    <a:pt x="8951" y="10117"/>
                  </a:cubicBezTo>
                  <a:cubicBezTo>
                    <a:pt x="9002" y="10117"/>
                    <a:pt x="9053" y="10108"/>
                    <a:pt x="9100" y="10087"/>
                  </a:cubicBezTo>
                  <a:cubicBezTo>
                    <a:pt x="9245" y="10027"/>
                    <a:pt x="9340" y="9886"/>
                    <a:pt x="9340" y="9729"/>
                  </a:cubicBezTo>
                  <a:lnTo>
                    <a:pt x="9340" y="8473"/>
                  </a:lnTo>
                  <a:cubicBezTo>
                    <a:pt x="9791" y="8313"/>
                    <a:pt x="10117" y="7881"/>
                    <a:pt x="10117" y="7375"/>
                  </a:cubicBezTo>
                  <a:lnTo>
                    <a:pt x="10117" y="1165"/>
                  </a:lnTo>
                  <a:cubicBezTo>
                    <a:pt x="10117" y="523"/>
                    <a:pt x="9593" y="1"/>
                    <a:pt x="89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31"/>
          <p:cNvSpPr/>
          <p:nvPr/>
        </p:nvSpPr>
        <p:spPr>
          <a:xfrm>
            <a:off x="6015000" y="424341"/>
            <a:ext cx="917100" cy="23964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31"/>
          <p:cNvGrpSpPr/>
          <p:nvPr/>
        </p:nvGrpSpPr>
        <p:grpSpPr>
          <a:xfrm>
            <a:off x="6298140" y="1457826"/>
            <a:ext cx="401580" cy="329436"/>
            <a:chOff x="6471315" y="1998814"/>
            <a:chExt cx="401580" cy="329436"/>
          </a:xfrm>
        </p:grpSpPr>
        <p:sp>
          <p:nvSpPr>
            <p:cNvPr id="323" name="Google Shape;323;p31"/>
            <p:cNvSpPr/>
            <p:nvPr/>
          </p:nvSpPr>
          <p:spPr>
            <a:xfrm>
              <a:off x="6471315" y="2116426"/>
              <a:ext cx="118492" cy="188271"/>
            </a:xfrm>
            <a:custGeom>
              <a:rect b="b" l="l" r="r" t="t"/>
              <a:pathLst>
                <a:path extrusionOk="0" h="6211" w="3909">
                  <a:moveTo>
                    <a:pt x="2744" y="3881"/>
                  </a:moveTo>
                  <a:cubicBezTo>
                    <a:pt x="2959" y="3881"/>
                    <a:pt x="3131" y="4055"/>
                    <a:pt x="3131" y="4270"/>
                  </a:cubicBezTo>
                  <a:cubicBezTo>
                    <a:pt x="3131" y="4484"/>
                    <a:pt x="2959" y="4658"/>
                    <a:pt x="2744" y="4658"/>
                  </a:cubicBezTo>
                  <a:cubicBezTo>
                    <a:pt x="2530" y="4658"/>
                    <a:pt x="2356" y="4484"/>
                    <a:pt x="2356" y="4270"/>
                  </a:cubicBezTo>
                  <a:cubicBezTo>
                    <a:pt x="2356" y="4055"/>
                    <a:pt x="2530" y="3881"/>
                    <a:pt x="2744" y="3881"/>
                  </a:cubicBezTo>
                  <a:close/>
                  <a:moveTo>
                    <a:pt x="389" y="1"/>
                  </a:moveTo>
                  <a:cubicBezTo>
                    <a:pt x="175" y="1"/>
                    <a:pt x="1" y="175"/>
                    <a:pt x="1" y="389"/>
                  </a:cubicBezTo>
                  <a:lnTo>
                    <a:pt x="1" y="5822"/>
                  </a:lnTo>
                  <a:cubicBezTo>
                    <a:pt x="1" y="6037"/>
                    <a:pt x="175" y="6211"/>
                    <a:pt x="389" y="6211"/>
                  </a:cubicBezTo>
                  <a:lnTo>
                    <a:pt x="3908" y="6211"/>
                  </a:lnTo>
                  <a:lnTo>
                    <a:pt x="39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a:off x="6613268" y="1998814"/>
              <a:ext cx="259627" cy="329436"/>
            </a:xfrm>
            <a:custGeom>
              <a:rect b="b" l="l" r="r" t="t"/>
              <a:pathLst>
                <a:path extrusionOk="0" h="10868" w="8565">
                  <a:moveTo>
                    <a:pt x="3495" y="0"/>
                  </a:moveTo>
                  <a:cubicBezTo>
                    <a:pt x="3280" y="0"/>
                    <a:pt x="3106" y="174"/>
                    <a:pt x="3106" y="389"/>
                  </a:cubicBezTo>
                  <a:cubicBezTo>
                    <a:pt x="3106" y="1478"/>
                    <a:pt x="2877" y="2400"/>
                    <a:pt x="2109" y="3272"/>
                  </a:cubicBezTo>
                  <a:cubicBezTo>
                    <a:pt x="1767" y="3659"/>
                    <a:pt x="1260" y="3881"/>
                    <a:pt x="719" y="3881"/>
                  </a:cubicBezTo>
                  <a:lnTo>
                    <a:pt x="1" y="3881"/>
                  </a:lnTo>
                  <a:lnTo>
                    <a:pt x="1" y="10091"/>
                  </a:lnTo>
                  <a:cubicBezTo>
                    <a:pt x="457" y="10091"/>
                    <a:pt x="852" y="10125"/>
                    <a:pt x="1335" y="10260"/>
                  </a:cubicBezTo>
                  <a:lnTo>
                    <a:pt x="2694" y="10637"/>
                  </a:lnTo>
                  <a:cubicBezTo>
                    <a:pt x="3449" y="10846"/>
                    <a:pt x="4015" y="10868"/>
                    <a:pt x="4714" y="10868"/>
                  </a:cubicBezTo>
                  <a:cubicBezTo>
                    <a:pt x="4897" y="10868"/>
                    <a:pt x="5088" y="10866"/>
                    <a:pt x="5295" y="10866"/>
                  </a:cubicBezTo>
                  <a:lnTo>
                    <a:pt x="6430" y="10866"/>
                  </a:lnTo>
                  <a:cubicBezTo>
                    <a:pt x="6753" y="10866"/>
                    <a:pt x="7012" y="10605"/>
                    <a:pt x="7012" y="10284"/>
                  </a:cubicBezTo>
                  <a:cubicBezTo>
                    <a:pt x="7012" y="9963"/>
                    <a:pt x="6753" y="9702"/>
                    <a:pt x="6430" y="9702"/>
                  </a:cubicBezTo>
                  <a:lnTo>
                    <a:pt x="5824" y="9702"/>
                  </a:lnTo>
                  <a:cubicBezTo>
                    <a:pt x="5623" y="9702"/>
                    <a:pt x="5461" y="9539"/>
                    <a:pt x="5461" y="9338"/>
                  </a:cubicBezTo>
                  <a:lnTo>
                    <a:pt x="5461" y="9290"/>
                  </a:lnTo>
                  <a:cubicBezTo>
                    <a:pt x="5461" y="9089"/>
                    <a:pt x="5623" y="8925"/>
                    <a:pt x="5824" y="8925"/>
                  </a:cubicBezTo>
                  <a:lnTo>
                    <a:pt x="7207" y="8925"/>
                  </a:lnTo>
                  <a:cubicBezTo>
                    <a:pt x="7528" y="8925"/>
                    <a:pt x="7789" y="8666"/>
                    <a:pt x="7789" y="8343"/>
                  </a:cubicBezTo>
                  <a:cubicBezTo>
                    <a:pt x="7789" y="8022"/>
                    <a:pt x="7528" y="7761"/>
                    <a:pt x="7207" y="7761"/>
                  </a:cubicBezTo>
                  <a:lnTo>
                    <a:pt x="5824" y="7761"/>
                  </a:lnTo>
                  <a:cubicBezTo>
                    <a:pt x="5623" y="7761"/>
                    <a:pt x="5461" y="7599"/>
                    <a:pt x="5461" y="7398"/>
                  </a:cubicBezTo>
                  <a:lnTo>
                    <a:pt x="5461" y="7349"/>
                  </a:lnTo>
                  <a:cubicBezTo>
                    <a:pt x="5461" y="7148"/>
                    <a:pt x="5623" y="6986"/>
                    <a:pt x="5824" y="6986"/>
                  </a:cubicBezTo>
                  <a:lnTo>
                    <a:pt x="7983" y="6986"/>
                  </a:lnTo>
                  <a:cubicBezTo>
                    <a:pt x="8305" y="6986"/>
                    <a:pt x="8565" y="6725"/>
                    <a:pt x="8565" y="6404"/>
                  </a:cubicBezTo>
                  <a:cubicBezTo>
                    <a:pt x="8565" y="6081"/>
                    <a:pt x="8305" y="5822"/>
                    <a:pt x="7983" y="5822"/>
                  </a:cubicBezTo>
                  <a:lnTo>
                    <a:pt x="5824" y="5822"/>
                  </a:lnTo>
                  <a:cubicBezTo>
                    <a:pt x="5623" y="5822"/>
                    <a:pt x="5461" y="5658"/>
                    <a:pt x="5461" y="5457"/>
                  </a:cubicBezTo>
                  <a:cubicBezTo>
                    <a:pt x="5461" y="5231"/>
                    <a:pt x="5646" y="5045"/>
                    <a:pt x="5874" y="5045"/>
                  </a:cubicBezTo>
                  <a:lnTo>
                    <a:pt x="7983" y="5045"/>
                  </a:lnTo>
                  <a:cubicBezTo>
                    <a:pt x="8305" y="5045"/>
                    <a:pt x="8565" y="4785"/>
                    <a:pt x="8565" y="4463"/>
                  </a:cubicBezTo>
                  <a:cubicBezTo>
                    <a:pt x="8565" y="4142"/>
                    <a:pt x="8305" y="3881"/>
                    <a:pt x="7983" y="3881"/>
                  </a:cubicBezTo>
                  <a:lnTo>
                    <a:pt x="4659" y="3881"/>
                  </a:lnTo>
                  <a:lnTo>
                    <a:pt x="4659" y="1164"/>
                  </a:lnTo>
                  <a:cubicBezTo>
                    <a:pt x="4659" y="522"/>
                    <a:pt x="4138" y="0"/>
                    <a:pt x="34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pillars of social media strategies</a:t>
            </a:r>
            <a:endParaRPr/>
          </a:p>
        </p:txBody>
      </p:sp>
      <p:sp>
        <p:nvSpPr>
          <p:cNvPr id="330" name="Google Shape;330;p32"/>
          <p:cNvSpPr txBox="1"/>
          <p:nvPr>
            <p:ph idx="3" type="subTitle"/>
          </p:nvPr>
        </p:nvSpPr>
        <p:spPr>
          <a:xfrm>
            <a:off x="1290775" y="2353023"/>
            <a:ext cx="2907600" cy="174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 ideation involves brainstorming ideas for content that will engage your target audience. This could include thought-provoking questions, polls, surveys, stories and discussions. It is important to consider the interests of your target audience and new trends</a:t>
            </a:r>
            <a:endParaRPr/>
          </a:p>
        </p:txBody>
      </p:sp>
      <p:sp>
        <p:nvSpPr>
          <p:cNvPr id="331" name="Google Shape;331;p32"/>
          <p:cNvSpPr txBox="1"/>
          <p:nvPr>
            <p:ph idx="1" type="subTitle"/>
          </p:nvPr>
        </p:nvSpPr>
        <p:spPr>
          <a:xfrm>
            <a:off x="1290775" y="1878123"/>
            <a:ext cx="2907600" cy="47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ideation</a:t>
            </a:r>
            <a:endParaRPr/>
          </a:p>
        </p:txBody>
      </p:sp>
      <p:sp>
        <p:nvSpPr>
          <p:cNvPr id="332" name="Google Shape;332;p32"/>
          <p:cNvSpPr txBox="1"/>
          <p:nvPr>
            <p:ph idx="2" type="subTitle"/>
          </p:nvPr>
        </p:nvSpPr>
        <p:spPr>
          <a:xfrm>
            <a:off x="4945650" y="1878123"/>
            <a:ext cx="2907600" cy="47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Platform selection</a:t>
            </a:r>
            <a:endParaRPr/>
          </a:p>
        </p:txBody>
      </p:sp>
      <p:sp>
        <p:nvSpPr>
          <p:cNvPr id="333" name="Google Shape;333;p32"/>
          <p:cNvSpPr txBox="1"/>
          <p:nvPr>
            <p:ph idx="4" type="subTitle"/>
          </p:nvPr>
        </p:nvSpPr>
        <p:spPr>
          <a:xfrm>
            <a:off x="4945650" y="2353023"/>
            <a:ext cx="2907600" cy="174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Careful platform selection is essential for successfully reaching your target audience. Additionally, you should analyze which platforms are most popular with your desired demographic and tailor your strategy to reach them more effectively. Keep up to date as there might be new trends that affect engagement</a:t>
            </a:r>
            <a:endParaRPr/>
          </a:p>
        </p:txBody>
      </p:sp>
      <p:grpSp>
        <p:nvGrpSpPr>
          <p:cNvPr id="334" name="Google Shape;334;p32"/>
          <p:cNvGrpSpPr/>
          <p:nvPr/>
        </p:nvGrpSpPr>
        <p:grpSpPr>
          <a:xfrm>
            <a:off x="2574700" y="1463175"/>
            <a:ext cx="339750" cy="339750"/>
            <a:chOff x="1001000" y="2677475"/>
            <a:chExt cx="339750" cy="339750"/>
          </a:xfrm>
        </p:grpSpPr>
        <p:sp>
          <p:nvSpPr>
            <p:cNvPr id="335" name="Google Shape;335;p32"/>
            <p:cNvSpPr/>
            <p:nvPr/>
          </p:nvSpPr>
          <p:spPr>
            <a:xfrm>
              <a:off x="1150950" y="2797550"/>
              <a:ext cx="39850" cy="39850"/>
            </a:xfrm>
            <a:custGeom>
              <a:rect b="b" l="l" r="r" t="t"/>
              <a:pathLst>
                <a:path extrusionOk="0" h="1594" w="1594">
                  <a:moveTo>
                    <a:pt x="797" y="1"/>
                  </a:moveTo>
                  <a:cubicBezTo>
                    <a:pt x="357" y="1"/>
                    <a:pt x="0" y="359"/>
                    <a:pt x="0" y="797"/>
                  </a:cubicBezTo>
                  <a:cubicBezTo>
                    <a:pt x="0" y="1236"/>
                    <a:pt x="357" y="1593"/>
                    <a:pt x="797" y="1593"/>
                  </a:cubicBezTo>
                  <a:cubicBezTo>
                    <a:pt x="1236" y="1593"/>
                    <a:pt x="1593" y="1236"/>
                    <a:pt x="1593" y="797"/>
                  </a:cubicBezTo>
                  <a:cubicBezTo>
                    <a:pt x="1593" y="359"/>
                    <a:pt x="1236" y="1"/>
                    <a:pt x="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lbert Sans"/>
                <a:ea typeface="Albert Sans"/>
                <a:cs typeface="Albert Sans"/>
                <a:sym typeface="Albert Sans"/>
              </a:endParaRPr>
            </a:p>
          </p:txBody>
        </p:sp>
        <p:sp>
          <p:nvSpPr>
            <p:cNvPr id="336" name="Google Shape;336;p32"/>
            <p:cNvSpPr/>
            <p:nvPr/>
          </p:nvSpPr>
          <p:spPr>
            <a:xfrm>
              <a:off x="1131050" y="2877200"/>
              <a:ext cx="79650" cy="79650"/>
            </a:xfrm>
            <a:custGeom>
              <a:rect b="b" l="l" r="r" t="t"/>
              <a:pathLst>
                <a:path extrusionOk="0" h="3186" w="3186">
                  <a:moveTo>
                    <a:pt x="1593" y="0"/>
                  </a:moveTo>
                  <a:cubicBezTo>
                    <a:pt x="715" y="0"/>
                    <a:pt x="0" y="715"/>
                    <a:pt x="0" y="1593"/>
                  </a:cubicBezTo>
                  <a:lnTo>
                    <a:pt x="0" y="2882"/>
                  </a:lnTo>
                  <a:cubicBezTo>
                    <a:pt x="496" y="3075"/>
                    <a:pt x="1030" y="3185"/>
                    <a:pt x="1593" y="3185"/>
                  </a:cubicBezTo>
                  <a:cubicBezTo>
                    <a:pt x="2155" y="3185"/>
                    <a:pt x="2691" y="3075"/>
                    <a:pt x="3185" y="2882"/>
                  </a:cubicBezTo>
                  <a:lnTo>
                    <a:pt x="3185" y="1593"/>
                  </a:lnTo>
                  <a:cubicBezTo>
                    <a:pt x="3185" y="715"/>
                    <a:pt x="2470" y="0"/>
                    <a:pt x="15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lbert Sans"/>
                <a:ea typeface="Albert Sans"/>
                <a:cs typeface="Albert Sans"/>
                <a:sym typeface="Albert Sans"/>
              </a:endParaRPr>
            </a:p>
          </p:txBody>
        </p:sp>
        <p:sp>
          <p:nvSpPr>
            <p:cNvPr id="337" name="Google Shape;337;p32"/>
            <p:cNvSpPr/>
            <p:nvPr/>
          </p:nvSpPr>
          <p:spPr>
            <a:xfrm>
              <a:off x="1001000" y="2677475"/>
              <a:ext cx="339750" cy="339750"/>
            </a:xfrm>
            <a:custGeom>
              <a:rect b="b" l="l" r="r" t="t"/>
              <a:pathLst>
                <a:path extrusionOk="0" h="13590" w="13590">
                  <a:moveTo>
                    <a:pt x="1593" y="1"/>
                  </a:moveTo>
                  <a:cubicBezTo>
                    <a:pt x="715" y="1"/>
                    <a:pt x="0" y="714"/>
                    <a:pt x="0" y="1593"/>
                  </a:cubicBezTo>
                  <a:cubicBezTo>
                    <a:pt x="0" y="2471"/>
                    <a:pt x="715" y="3184"/>
                    <a:pt x="1593" y="3184"/>
                  </a:cubicBezTo>
                  <a:cubicBezTo>
                    <a:pt x="1887" y="3184"/>
                    <a:pt x="2160" y="3099"/>
                    <a:pt x="2397" y="2960"/>
                  </a:cubicBezTo>
                  <a:lnTo>
                    <a:pt x="3432" y="3995"/>
                  </a:lnTo>
                  <a:cubicBezTo>
                    <a:pt x="2797" y="4754"/>
                    <a:pt x="2416" y="5731"/>
                    <a:pt x="2416" y="6795"/>
                  </a:cubicBezTo>
                  <a:cubicBezTo>
                    <a:pt x="2416" y="7860"/>
                    <a:pt x="2804" y="8829"/>
                    <a:pt x="3438" y="9590"/>
                  </a:cubicBezTo>
                  <a:lnTo>
                    <a:pt x="2397" y="10631"/>
                  </a:lnTo>
                  <a:cubicBezTo>
                    <a:pt x="2160" y="10490"/>
                    <a:pt x="1887" y="10405"/>
                    <a:pt x="1593" y="10405"/>
                  </a:cubicBezTo>
                  <a:cubicBezTo>
                    <a:pt x="714" y="10405"/>
                    <a:pt x="0" y="11118"/>
                    <a:pt x="0" y="11997"/>
                  </a:cubicBezTo>
                  <a:cubicBezTo>
                    <a:pt x="0" y="12875"/>
                    <a:pt x="714" y="13590"/>
                    <a:pt x="1593" y="13590"/>
                  </a:cubicBezTo>
                  <a:cubicBezTo>
                    <a:pt x="2470" y="13590"/>
                    <a:pt x="3185" y="12875"/>
                    <a:pt x="3185" y="11997"/>
                  </a:cubicBezTo>
                  <a:cubicBezTo>
                    <a:pt x="3185" y="11703"/>
                    <a:pt x="3100" y="11430"/>
                    <a:pt x="2959" y="11193"/>
                  </a:cubicBezTo>
                  <a:lnTo>
                    <a:pt x="3996" y="10157"/>
                  </a:lnTo>
                  <a:cubicBezTo>
                    <a:pt x="4127" y="10264"/>
                    <a:pt x="4262" y="10367"/>
                    <a:pt x="4406" y="10461"/>
                  </a:cubicBezTo>
                  <a:lnTo>
                    <a:pt x="4406" y="9582"/>
                  </a:lnTo>
                  <a:cubicBezTo>
                    <a:pt x="4406" y="8265"/>
                    <a:pt x="5478" y="7193"/>
                    <a:pt x="6795" y="7193"/>
                  </a:cubicBezTo>
                  <a:cubicBezTo>
                    <a:pt x="5917" y="7193"/>
                    <a:pt x="5202" y="6479"/>
                    <a:pt x="5202" y="5600"/>
                  </a:cubicBezTo>
                  <a:cubicBezTo>
                    <a:pt x="5202" y="4723"/>
                    <a:pt x="5917" y="4007"/>
                    <a:pt x="6795" y="4007"/>
                  </a:cubicBezTo>
                  <a:cubicBezTo>
                    <a:pt x="7672" y="4007"/>
                    <a:pt x="8387" y="4723"/>
                    <a:pt x="8387" y="5600"/>
                  </a:cubicBezTo>
                  <a:cubicBezTo>
                    <a:pt x="8387" y="6479"/>
                    <a:pt x="7672" y="7193"/>
                    <a:pt x="6795" y="7193"/>
                  </a:cubicBezTo>
                  <a:cubicBezTo>
                    <a:pt x="8112" y="7193"/>
                    <a:pt x="9184" y="8265"/>
                    <a:pt x="9184" y="9582"/>
                  </a:cubicBezTo>
                  <a:lnTo>
                    <a:pt x="9184" y="10461"/>
                  </a:lnTo>
                  <a:cubicBezTo>
                    <a:pt x="9326" y="10367"/>
                    <a:pt x="9463" y="10264"/>
                    <a:pt x="9592" y="10157"/>
                  </a:cubicBezTo>
                  <a:lnTo>
                    <a:pt x="10630" y="11193"/>
                  </a:lnTo>
                  <a:cubicBezTo>
                    <a:pt x="10490" y="11430"/>
                    <a:pt x="10404" y="11703"/>
                    <a:pt x="10404" y="11997"/>
                  </a:cubicBezTo>
                  <a:cubicBezTo>
                    <a:pt x="10404" y="12875"/>
                    <a:pt x="11119" y="13590"/>
                    <a:pt x="11997" y="13590"/>
                  </a:cubicBezTo>
                  <a:cubicBezTo>
                    <a:pt x="12874" y="13590"/>
                    <a:pt x="13589" y="12875"/>
                    <a:pt x="13589" y="11997"/>
                  </a:cubicBezTo>
                  <a:cubicBezTo>
                    <a:pt x="13589" y="11118"/>
                    <a:pt x="12874" y="10405"/>
                    <a:pt x="11997" y="10405"/>
                  </a:cubicBezTo>
                  <a:cubicBezTo>
                    <a:pt x="11702" y="10405"/>
                    <a:pt x="11430" y="10490"/>
                    <a:pt x="11194" y="10631"/>
                  </a:cubicBezTo>
                  <a:lnTo>
                    <a:pt x="10152" y="9590"/>
                  </a:lnTo>
                  <a:cubicBezTo>
                    <a:pt x="10786" y="8831"/>
                    <a:pt x="11174" y="7860"/>
                    <a:pt x="11174" y="6795"/>
                  </a:cubicBezTo>
                  <a:cubicBezTo>
                    <a:pt x="11174" y="5731"/>
                    <a:pt x="10792" y="4754"/>
                    <a:pt x="10158" y="3995"/>
                  </a:cubicBezTo>
                  <a:lnTo>
                    <a:pt x="11194" y="2960"/>
                  </a:lnTo>
                  <a:cubicBezTo>
                    <a:pt x="11431" y="3100"/>
                    <a:pt x="11702" y="3186"/>
                    <a:pt x="11997" y="3186"/>
                  </a:cubicBezTo>
                  <a:cubicBezTo>
                    <a:pt x="12876" y="3186"/>
                    <a:pt x="13589" y="2471"/>
                    <a:pt x="13589" y="1593"/>
                  </a:cubicBezTo>
                  <a:cubicBezTo>
                    <a:pt x="13589" y="714"/>
                    <a:pt x="12876" y="1"/>
                    <a:pt x="11997" y="1"/>
                  </a:cubicBezTo>
                  <a:cubicBezTo>
                    <a:pt x="11119" y="1"/>
                    <a:pt x="10404" y="714"/>
                    <a:pt x="10404" y="1593"/>
                  </a:cubicBezTo>
                  <a:cubicBezTo>
                    <a:pt x="10404" y="1888"/>
                    <a:pt x="10490" y="2161"/>
                    <a:pt x="10630" y="2397"/>
                  </a:cubicBezTo>
                  <a:lnTo>
                    <a:pt x="9595" y="3432"/>
                  </a:lnTo>
                  <a:cubicBezTo>
                    <a:pt x="8835" y="2798"/>
                    <a:pt x="7859" y="2416"/>
                    <a:pt x="6795" y="2416"/>
                  </a:cubicBezTo>
                  <a:cubicBezTo>
                    <a:pt x="5730" y="2416"/>
                    <a:pt x="4755" y="2798"/>
                    <a:pt x="3994" y="3432"/>
                  </a:cubicBezTo>
                  <a:lnTo>
                    <a:pt x="2959" y="2397"/>
                  </a:lnTo>
                  <a:cubicBezTo>
                    <a:pt x="3100" y="2161"/>
                    <a:pt x="3185" y="1888"/>
                    <a:pt x="3185" y="1593"/>
                  </a:cubicBezTo>
                  <a:cubicBezTo>
                    <a:pt x="3185" y="714"/>
                    <a:pt x="2470" y="1"/>
                    <a:pt x="1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lbert Sans"/>
                <a:ea typeface="Albert Sans"/>
                <a:cs typeface="Albert Sans"/>
                <a:sym typeface="Albert Sans"/>
              </a:endParaRPr>
            </a:p>
          </p:txBody>
        </p:sp>
      </p:grpSp>
      <p:grpSp>
        <p:nvGrpSpPr>
          <p:cNvPr id="338" name="Google Shape;338;p32"/>
          <p:cNvGrpSpPr/>
          <p:nvPr/>
        </p:nvGrpSpPr>
        <p:grpSpPr>
          <a:xfrm>
            <a:off x="6229550" y="1463163"/>
            <a:ext cx="339800" cy="339775"/>
            <a:chOff x="4776975" y="2124175"/>
            <a:chExt cx="339800" cy="339775"/>
          </a:xfrm>
        </p:grpSpPr>
        <p:sp>
          <p:nvSpPr>
            <p:cNvPr id="339" name="Google Shape;339;p32"/>
            <p:cNvSpPr/>
            <p:nvPr/>
          </p:nvSpPr>
          <p:spPr>
            <a:xfrm>
              <a:off x="4776975" y="2124175"/>
              <a:ext cx="339800" cy="339775"/>
            </a:xfrm>
            <a:custGeom>
              <a:rect b="b" l="l" r="r" t="t"/>
              <a:pathLst>
                <a:path extrusionOk="0" h="13591" w="13592">
                  <a:moveTo>
                    <a:pt x="1221" y="0"/>
                  </a:moveTo>
                  <a:cubicBezTo>
                    <a:pt x="1001" y="0"/>
                    <a:pt x="823" y="179"/>
                    <a:pt x="823" y="399"/>
                  </a:cubicBezTo>
                  <a:lnTo>
                    <a:pt x="823" y="823"/>
                  </a:lnTo>
                  <a:lnTo>
                    <a:pt x="398" y="823"/>
                  </a:lnTo>
                  <a:cubicBezTo>
                    <a:pt x="178" y="823"/>
                    <a:pt x="1" y="1002"/>
                    <a:pt x="1" y="1222"/>
                  </a:cubicBezTo>
                  <a:cubicBezTo>
                    <a:pt x="1" y="1442"/>
                    <a:pt x="178" y="1619"/>
                    <a:pt x="398" y="1619"/>
                  </a:cubicBezTo>
                  <a:lnTo>
                    <a:pt x="823" y="1619"/>
                  </a:lnTo>
                  <a:lnTo>
                    <a:pt x="823" y="2416"/>
                  </a:lnTo>
                  <a:lnTo>
                    <a:pt x="398" y="2416"/>
                  </a:lnTo>
                  <a:cubicBezTo>
                    <a:pt x="178" y="2416"/>
                    <a:pt x="1" y="2595"/>
                    <a:pt x="1" y="2815"/>
                  </a:cubicBezTo>
                  <a:cubicBezTo>
                    <a:pt x="1" y="3034"/>
                    <a:pt x="178" y="3212"/>
                    <a:pt x="398" y="3212"/>
                  </a:cubicBezTo>
                  <a:lnTo>
                    <a:pt x="823" y="3212"/>
                  </a:lnTo>
                  <a:lnTo>
                    <a:pt x="823" y="4008"/>
                  </a:lnTo>
                  <a:lnTo>
                    <a:pt x="398" y="4008"/>
                  </a:lnTo>
                  <a:cubicBezTo>
                    <a:pt x="178" y="4008"/>
                    <a:pt x="1" y="4187"/>
                    <a:pt x="1" y="4407"/>
                  </a:cubicBezTo>
                  <a:cubicBezTo>
                    <a:pt x="1" y="4627"/>
                    <a:pt x="178" y="4805"/>
                    <a:pt x="398" y="4805"/>
                  </a:cubicBezTo>
                  <a:lnTo>
                    <a:pt x="823" y="4805"/>
                  </a:lnTo>
                  <a:lnTo>
                    <a:pt x="823" y="5601"/>
                  </a:lnTo>
                  <a:lnTo>
                    <a:pt x="398" y="5601"/>
                  </a:lnTo>
                  <a:cubicBezTo>
                    <a:pt x="178" y="5601"/>
                    <a:pt x="1" y="5780"/>
                    <a:pt x="1" y="6000"/>
                  </a:cubicBezTo>
                  <a:cubicBezTo>
                    <a:pt x="1" y="6220"/>
                    <a:pt x="178" y="6397"/>
                    <a:pt x="398" y="6397"/>
                  </a:cubicBezTo>
                  <a:lnTo>
                    <a:pt x="823" y="6397"/>
                  </a:lnTo>
                  <a:lnTo>
                    <a:pt x="823" y="7194"/>
                  </a:lnTo>
                  <a:lnTo>
                    <a:pt x="398" y="7194"/>
                  </a:lnTo>
                  <a:cubicBezTo>
                    <a:pt x="178" y="7194"/>
                    <a:pt x="1" y="7373"/>
                    <a:pt x="1" y="7593"/>
                  </a:cubicBezTo>
                  <a:cubicBezTo>
                    <a:pt x="1" y="7812"/>
                    <a:pt x="178" y="7990"/>
                    <a:pt x="398" y="7990"/>
                  </a:cubicBezTo>
                  <a:lnTo>
                    <a:pt x="823" y="7990"/>
                  </a:lnTo>
                  <a:lnTo>
                    <a:pt x="823" y="8786"/>
                  </a:lnTo>
                  <a:lnTo>
                    <a:pt x="398" y="8786"/>
                  </a:lnTo>
                  <a:cubicBezTo>
                    <a:pt x="178" y="8786"/>
                    <a:pt x="1" y="8966"/>
                    <a:pt x="1" y="9185"/>
                  </a:cubicBezTo>
                  <a:cubicBezTo>
                    <a:pt x="1" y="9405"/>
                    <a:pt x="178" y="9583"/>
                    <a:pt x="398" y="9583"/>
                  </a:cubicBezTo>
                  <a:lnTo>
                    <a:pt x="823" y="9583"/>
                  </a:lnTo>
                  <a:lnTo>
                    <a:pt x="823" y="10379"/>
                  </a:lnTo>
                  <a:lnTo>
                    <a:pt x="398" y="10379"/>
                  </a:lnTo>
                  <a:cubicBezTo>
                    <a:pt x="178" y="10379"/>
                    <a:pt x="1" y="10558"/>
                    <a:pt x="1" y="10778"/>
                  </a:cubicBezTo>
                  <a:cubicBezTo>
                    <a:pt x="1" y="10998"/>
                    <a:pt x="178" y="11175"/>
                    <a:pt x="398" y="11175"/>
                  </a:cubicBezTo>
                  <a:lnTo>
                    <a:pt x="823" y="11175"/>
                  </a:lnTo>
                  <a:lnTo>
                    <a:pt x="823" y="11972"/>
                  </a:lnTo>
                  <a:lnTo>
                    <a:pt x="398" y="11972"/>
                  </a:lnTo>
                  <a:cubicBezTo>
                    <a:pt x="178" y="11972"/>
                    <a:pt x="1" y="12151"/>
                    <a:pt x="1" y="12371"/>
                  </a:cubicBezTo>
                  <a:cubicBezTo>
                    <a:pt x="1" y="12590"/>
                    <a:pt x="178" y="12768"/>
                    <a:pt x="398" y="12768"/>
                  </a:cubicBezTo>
                  <a:lnTo>
                    <a:pt x="823" y="12768"/>
                  </a:lnTo>
                  <a:lnTo>
                    <a:pt x="823" y="13194"/>
                  </a:lnTo>
                  <a:cubicBezTo>
                    <a:pt x="823" y="13413"/>
                    <a:pt x="1001" y="13591"/>
                    <a:pt x="1221" y="13591"/>
                  </a:cubicBezTo>
                  <a:cubicBezTo>
                    <a:pt x="1442" y="13591"/>
                    <a:pt x="1620" y="13413"/>
                    <a:pt x="1620" y="13194"/>
                  </a:cubicBezTo>
                  <a:lnTo>
                    <a:pt x="1620" y="12768"/>
                  </a:lnTo>
                  <a:lnTo>
                    <a:pt x="2416" y="12768"/>
                  </a:lnTo>
                  <a:lnTo>
                    <a:pt x="2416" y="13194"/>
                  </a:lnTo>
                  <a:cubicBezTo>
                    <a:pt x="2416" y="13413"/>
                    <a:pt x="2594" y="13591"/>
                    <a:pt x="2814" y="13591"/>
                  </a:cubicBezTo>
                  <a:cubicBezTo>
                    <a:pt x="3035" y="13591"/>
                    <a:pt x="3213" y="13413"/>
                    <a:pt x="3213" y="13194"/>
                  </a:cubicBezTo>
                  <a:lnTo>
                    <a:pt x="3213" y="12768"/>
                  </a:lnTo>
                  <a:lnTo>
                    <a:pt x="4009" y="12768"/>
                  </a:lnTo>
                  <a:lnTo>
                    <a:pt x="4009" y="13194"/>
                  </a:lnTo>
                  <a:cubicBezTo>
                    <a:pt x="4009" y="13413"/>
                    <a:pt x="4187" y="13591"/>
                    <a:pt x="4406" y="13591"/>
                  </a:cubicBezTo>
                  <a:cubicBezTo>
                    <a:pt x="4628" y="13591"/>
                    <a:pt x="4805" y="13413"/>
                    <a:pt x="4805" y="13194"/>
                  </a:cubicBezTo>
                  <a:lnTo>
                    <a:pt x="4805" y="12768"/>
                  </a:lnTo>
                  <a:lnTo>
                    <a:pt x="5602" y="12768"/>
                  </a:lnTo>
                  <a:lnTo>
                    <a:pt x="5602" y="13194"/>
                  </a:lnTo>
                  <a:cubicBezTo>
                    <a:pt x="5602" y="13413"/>
                    <a:pt x="5779" y="13591"/>
                    <a:pt x="5999" y="13591"/>
                  </a:cubicBezTo>
                  <a:cubicBezTo>
                    <a:pt x="6220" y="13591"/>
                    <a:pt x="6398" y="13413"/>
                    <a:pt x="6398" y="13194"/>
                  </a:cubicBezTo>
                  <a:lnTo>
                    <a:pt x="6398" y="12768"/>
                  </a:lnTo>
                  <a:lnTo>
                    <a:pt x="7194" y="12768"/>
                  </a:lnTo>
                  <a:lnTo>
                    <a:pt x="7194" y="13194"/>
                  </a:lnTo>
                  <a:cubicBezTo>
                    <a:pt x="7194" y="13413"/>
                    <a:pt x="7372" y="13591"/>
                    <a:pt x="7592" y="13591"/>
                  </a:cubicBezTo>
                  <a:cubicBezTo>
                    <a:pt x="7813" y="13591"/>
                    <a:pt x="7991" y="13413"/>
                    <a:pt x="7991" y="13194"/>
                  </a:cubicBezTo>
                  <a:lnTo>
                    <a:pt x="7991" y="12768"/>
                  </a:lnTo>
                  <a:lnTo>
                    <a:pt x="8787" y="12768"/>
                  </a:lnTo>
                  <a:lnTo>
                    <a:pt x="8787" y="13194"/>
                  </a:lnTo>
                  <a:cubicBezTo>
                    <a:pt x="8787" y="13413"/>
                    <a:pt x="8965" y="13591"/>
                    <a:pt x="9184" y="13591"/>
                  </a:cubicBezTo>
                  <a:cubicBezTo>
                    <a:pt x="9406" y="13591"/>
                    <a:pt x="9583" y="13413"/>
                    <a:pt x="9583" y="13194"/>
                  </a:cubicBezTo>
                  <a:lnTo>
                    <a:pt x="9583" y="12768"/>
                  </a:lnTo>
                  <a:lnTo>
                    <a:pt x="10380" y="12768"/>
                  </a:lnTo>
                  <a:lnTo>
                    <a:pt x="10380" y="13194"/>
                  </a:lnTo>
                  <a:cubicBezTo>
                    <a:pt x="10380" y="13413"/>
                    <a:pt x="10557" y="13591"/>
                    <a:pt x="10777" y="13591"/>
                  </a:cubicBezTo>
                  <a:cubicBezTo>
                    <a:pt x="10998" y="13591"/>
                    <a:pt x="11176" y="13413"/>
                    <a:pt x="11176" y="13194"/>
                  </a:cubicBezTo>
                  <a:lnTo>
                    <a:pt x="11176" y="12768"/>
                  </a:lnTo>
                  <a:lnTo>
                    <a:pt x="11972" y="12768"/>
                  </a:lnTo>
                  <a:lnTo>
                    <a:pt x="11972" y="13194"/>
                  </a:lnTo>
                  <a:cubicBezTo>
                    <a:pt x="11972" y="13413"/>
                    <a:pt x="12150" y="13591"/>
                    <a:pt x="12370" y="13591"/>
                  </a:cubicBezTo>
                  <a:cubicBezTo>
                    <a:pt x="12591" y="13591"/>
                    <a:pt x="12769" y="13413"/>
                    <a:pt x="12769" y="13194"/>
                  </a:cubicBezTo>
                  <a:lnTo>
                    <a:pt x="12769" y="12768"/>
                  </a:lnTo>
                  <a:lnTo>
                    <a:pt x="13193" y="12768"/>
                  </a:lnTo>
                  <a:cubicBezTo>
                    <a:pt x="13412" y="12768"/>
                    <a:pt x="13592" y="12590"/>
                    <a:pt x="13592" y="12371"/>
                  </a:cubicBezTo>
                  <a:cubicBezTo>
                    <a:pt x="13592" y="12151"/>
                    <a:pt x="13414" y="11972"/>
                    <a:pt x="13193" y="11972"/>
                  </a:cubicBezTo>
                  <a:lnTo>
                    <a:pt x="1620" y="11972"/>
                  </a:lnTo>
                  <a:lnTo>
                    <a:pt x="1620" y="399"/>
                  </a:lnTo>
                  <a:cubicBezTo>
                    <a:pt x="1620" y="179"/>
                    <a:pt x="1442" y="0"/>
                    <a:pt x="12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lbert Sans"/>
                <a:ea typeface="Albert Sans"/>
                <a:cs typeface="Albert Sans"/>
                <a:sym typeface="Albert Sans"/>
              </a:endParaRPr>
            </a:p>
          </p:txBody>
        </p:sp>
        <p:sp>
          <p:nvSpPr>
            <p:cNvPr id="340" name="Google Shape;340;p32"/>
            <p:cNvSpPr/>
            <p:nvPr/>
          </p:nvSpPr>
          <p:spPr>
            <a:xfrm>
              <a:off x="4976725" y="2250125"/>
              <a:ext cx="39800" cy="153450"/>
            </a:xfrm>
            <a:custGeom>
              <a:rect b="b" l="l" r="r" t="t"/>
              <a:pathLst>
                <a:path extrusionOk="0" h="6138" w="1592">
                  <a:moveTo>
                    <a:pt x="1592" y="0"/>
                  </a:moveTo>
                  <a:lnTo>
                    <a:pt x="1" y="1593"/>
                  </a:lnTo>
                  <a:lnTo>
                    <a:pt x="1" y="6137"/>
                  </a:lnTo>
                  <a:lnTo>
                    <a:pt x="1592" y="6137"/>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lbert Sans"/>
                <a:ea typeface="Albert Sans"/>
                <a:cs typeface="Albert Sans"/>
                <a:sym typeface="Albert Sans"/>
              </a:endParaRPr>
            </a:p>
          </p:txBody>
        </p:sp>
        <p:sp>
          <p:nvSpPr>
            <p:cNvPr id="341" name="Google Shape;341;p32"/>
            <p:cNvSpPr/>
            <p:nvPr/>
          </p:nvSpPr>
          <p:spPr>
            <a:xfrm>
              <a:off x="4917000" y="2309850"/>
              <a:ext cx="39850" cy="93725"/>
            </a:xfrm>
            <a:custGeom>
              <a:rect b="b" l="l" r="r" t="t"/>
              <a:pathLst>
                <a:path extrusionOk="0" h="3749" w="1594">
                  <a:moveTo>
                    <a:pt x="1593" y="0"/>
                  </a:moveTo>
                  <a:lnTo>
                    <a:pt x="1" y="1593"/>
                  </a:lnTo>
                  <a:lnTo>
                    <a:pt x="1" y="3748"/>
                  </a:lnTo>
                  <a:lnTo>
                    <a:pt x="1593" y="3748"/>
                  </a:lnTo>
                  <a:lnTo>
                    <a:pt x="15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lbert Sans"/>
                <a:ea typeface="Albert Sans"/>
                <a:cs typeface="Albert Sans"/>
                <a:sym typeface="Albert Sans"/>
              </a:endParaRPr>
            </a:p>
          </p:txBody>
        </p:sp>
        <p:sp>
          <p:nvSpPr>
            <p:cNvPr id="342" name="Google Shape;342;p32"/>
            <p:cNvSpPr/>
            <p:nvPr/>
          </p:nvSpPr>
          <p:spPr>
            <a:xfrm>
              <a:off x="5036425" y="2184550"/>
              <a:ext cx="59750" cy="219025"/>
            </a:xfrm>
            <a:custGeom>
              <a:rect b="b" l="l" r="r" t="t"/>
              <a:pathLst>
                <a:path extrusionOk="0" h="8761" w="2390">
                  <a:moveTo>
                    <a:pt x="1991" y="1"/>
                  </a:moveTo>
                  <a:cubicBezTo>
                    <a:pt x="1888" y="1"/>
                    <a:pt x="1786" y="42"/>
                    <a:pt x="1710" y="117"/>
                  </a:cubicBezTo>
                  <a:lnTo>
                    <a:pt x="0" y="1827"/>
                  </a:lnTo>
                  <a:lnTo>
                    <a:pt x="0" y="8760"/>
                  </a:lnTo>
                  <a:lnTo>
                    <a:pt x="2389" y="8760"/>
                  </a:lnTo>
                  <a:lnTo>
                    <a:pt x="2389" y="400"/>
                  </a:lnTo>
                  <a:cubicBezTo>
                    <a:pt x="2389" y="239"/>
                    <a:pt x="2293" y="93"/>
                    <a:pt x="2143" y="32"/>
                  </a:cubicBezTo>
                  <a:cubicBezTo>
                    <a:pt x="2094" y="11"/>
                    <a:pt x="2043" y="1"/>
                    <a:pt x="19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lbert Sans"/>
                <a:ea typeface="Albert Sans"/>
                <a:cs typeface="Albert Sans"/>
                <a:sym typeface="Albert Sans"/>
              </a:endParaRPr>
            </a:p>
          </p:txBody>
        </p:sp>
        <p:sp>
          <p:nvSpPr>
            <p:cNvPr id="343" name="Google Shape;343;p32"/>
            <p:cNvSpPr/>
            <p:nvPr/>
          </p:nvSpPr>
          <p:spPr>
            <a:xfrm>
              <a:off x="4837375" y="2303975"/>
              <a:ext cx="59750" cy="99600"/>
            </a:xfrm>
            <a:custGeom>
              <a:rect b="b" l="l" r="r" t="t"/>
              <a:pathLst>
                <a:path extrusionOk="0" h="3984" w="2390">
                  <a:moveTo>
                    <a:pt x="397" y="1"/>
                  </a:moveTo>
                  <a:cubicBezTo>
                    <a:pt x="346" y="1"/>
                    <a:pt x="295" y="11"/>
                    <a:pt x="246" y="31"/>
                  </a:cubicBezTo>
                  <a:cubicBezTo>
                    <a:pt x="97" y="94"/>
                    <a:pt x="0" y="239"/>
                    <a:pt x="0" y="399"/>
                  </a:cubicBezTo>
                  <a:lnTo>
                    <a:pt x="0" y="3983"/>
                  </a:lnTo>
                  <a:lnTo>
                    <a:pt x="2389" y="3983"/>
                  </a:lnTo>
                  <a:lnTo>
                    <a:pt x="2389" y="1828"/>
                  </a:lnTo>
                  <a:lnTo>
                    <a:pt x="680" y="119"/>
                  </a:lnTo>
                  <a:cubicBezTo>
                    <a:pt x="603" y="42"/>
                    <a:pt x="501" y="1"/>
                    <a:pt x="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lbert Sans"/>
                <a:ea typeface="Albert Sans"/>
                <a:cs typeface="Albert Sans"/>
                <a:sym typeface="Albert Sans"/>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3"/>
          <p:cNvSpPr txBox="1"/>
          <p:nvPr>
            <p:ph idx="1" type="subTitle"/>
          </p:nvPr>
        </p:nvSpPr>
        <p:spPr>
          <a:xfrm>
            <a:off x="791173" y="1995291"/>
            <a:ext cx="21804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More reach</a:t>
            </a:r>
            <a:endParaRPr/>
          </a:p>
        </p:txBody>
      </p:sp>
      <p:sp>
        <p:nvSpPr>
          <p:cNvPr id="349" name="Google Shape;349;p33"/>
          <p:cNvSpPr txBox="1"/>
          <p:nvPr>
            <p:ph idx="5" type="subTitle"/>
          </p:nvPr>
        </p:nvSpPr>
        <p:spPr>
          <a:xfrm>
            <a:off x="3481788" y="1995291"/>
            <a:ext cx="21804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Engagement</a:t>
            </a:r>
            <a:endParaRPr/>
          </a:p>
        </p:txBody>
      </p:sp>
      <p:sp>
        <p:nvSpPr>
          <p:cNvPr id="350" name="Google Shape;350;p33"/>
          <p:cNvSpPr txBox="1"/>
          <p:nvPr>
            <p:ph idx="6" type="subTitle"/>
          </p:nvPr>
        </p:nvSpPr>
        <p:spPr>
          <a:xfrm>
            <a:off x="6172427" y="1995291"/>
            <a:ext cx="21804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Conversions</a:t>
            </a:r>
            <a:endParaRPr/>
          </a:p>
        </p:txBody>
      </p:sp>
      <p:sp>
        <p:nvSpPr>
          <p:cNvPr id="351" name="Google Shape;35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Three goals of a social media strategy</a:t>
            </a:r>
            <a:endParaRPr/>
          </a:p>
        </p:txBody>
      </p:sp>
      <p:sp>
        <p:nvSpPr>
          <p:cNvPr id="352" name="Google Shape;352;p33"/>
          <p:cNvSpPr txBox="1"/>
          <p:nvPr>
            <p:ph idx="2" type="subTitle"/>
          </p:nvPr>
        </p:nvSpPr>
        <p:spPr>
          <a:xfrm>
            <a:off x="791173" y="2407352"/>
            <a:ext cx="2180400" cy="150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 increase reach, it is important to create content that resonates with your target audience and utilizes the most effective methods for reaching new viewers</a:t>
            </a:r>
            <a:endParaRPr/>
          </a:p>
        </p:txBody>
      </p:sp>
      <p:sp>
        <p:nvSpPr>
          <p:cNvPr id="353" name="Google Shape;353;p33"/>
          <p:cNvSpPr txBox="1"/>
          <p:nvPr>
            <p:ph idx="3" type="subTitle"/>
          </p:nvPr>
        </p:nvSpPr>
        <p:spPr>
          <a:xfrm>
            <a:off x="3481788" y="2407352"/>
            <a:ext cx="2180400" cy="150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Improving engagement involves creating content that encourages users to interact with your posts. Responding to comments in a timely manner is great way to show appreciation for their participation</a:t>
            </a:r>
            <a:endParaRPr/>
          </a:p>
        </p:txBody>
      </p:sp>
      <p:sp>
        <p:nvSpPr>
          <p:cNvPr id="354" name="Google Shape;354;p33"/>
          <p:cNvSpPr txBox="1"/>
          <p:nvPr>
            <p:ph idx="4" type="subTitle"/>
          </p:nvPr>
        </p:nvSpPr>
        <p:spPr>
          <a:xfrm>
            <a:off x="6172427" y="2407352"/>
            <a:ext cx="2180400" cy="150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Creating content that drives conversions entails promoting sales or generating leads for your business. This could include hosting giveaways, offering discounts or coupons to followers or targeted ads</a:t>
            </a:r>
            <a:endParaRPr/>
          </a:p>
        </p:txBody>
      </p:sp>
      <p:grpSp>
        <p:nvGrpSpPr>
          <p:cNvPr id="355" name="Google Shape;355;p33"/>
          <p:cNvGrpSpPr/>
          <p:nvPr/>
        </p:nvGrpSpPr>
        <p:grpSpPr>
          <a:xfrm>
            <a:off x="1711500" y="1539375"/>
            <a:ext cx="339750" cy="339750"/>
            <a:chOff x="1755975" y="2677475"/>
            <a:chExt cx="339750" cy="339750"/>
          </a:xfrm>
        </p:grpSpPr>
        <p:sp>
          <p:nvSpPr>
            <p:cNvPr id="356" name="Google Shape;356;p33"/>
            <p:cNvSpPr/>
            <p:nvPr/>
          </p:nvSpPr>
          <p:spPr>
            <a:xfrm>
              <a:off x="1856175" y="2777675"/>
              <a:ext cx="139350" cy="139350"/>
            </a:xfrm>
            <a:custGeom>
              <a:rect b="b" l="l" r="r" t="t"/>
              <a:pathLst>
                <a:path extrusionOk="0" h="5574" w="5574">
                  <a:moveTo>
                    <a:pt x="2787" y="1"/>
                  </a:moveTo>
                  <a:cubicBezTo>
                    <a:pt x="1250" y="1"/>
                    <a:pt x="0" y="1251"/>
                    <a:pt x="0" y="2787"/>
                  </a:cubicBezTo>
                  <a:cubicBezTo>
                    <a:pt x="0" y="4324"/>
                    <a:pt x="1250" y="5574"/>
                    <a:pt x="2787" y="5574"/>
                  </a:cubicBezTo>
                  <a:cubicBezTo>
                    <a:pt x="4324" y="5574"/>
                    <a:pt x="5573" y="4324"/>
                    <a:pt x="5573" y="2787"/>
                  </a:cubicBezTo>
                  <a:cubicBezTo>
                    <a:pt x="5573" y="1251"/>
                    <a:pt x="4324" y="1"/>
                    <a:pt x="27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3"/>
            <p:cNvSpPr/>
            <p:nvPr/>
          </p:nvSpPr>
          <p:spPr>
            <a:xfrm>
              <a:off x="1995525" y="2857275"/>
              <a:ext cx="100200" cy="102300"/>
            </a:xfrm>
            <a:custGeom>
              <a:rect b="b" l="l" r="r" t="t"/>
              <a:pathLst>
                <a:path extrusionOk="0" h="4092" w="4008">
                  <a:moveTo>
                    <a:pt x="757" y="1"/>
                  </a:moveTo>
                  <a:cubicBezTo>
                    <a:pt x="679" y="690"/>
                    <a:pt x="411" y="1313"/>
                    <a:pt x="1" y="1827"/>
                  </a:cubicBezTo>
                  <a:lnTo>
                    <a:pt x="2265" y="4092"/>
                  </a:lnTo>
                  <a:cubicBezTo>
                    <a:pt x="3246" y="2990"/>
                    <a:pt x="3916" y="1567"/>
                    <a:pt x="40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3"/>
            <p:cNvSpPr/>
            <p:nvPr/>
          </p:nvSpPr>
          <p:spPr>
            <a:xfrm>
              <a:off x="1935800" y="2677475"/>
              <a:ext cx="159925" cy="159925"/>
            </a:xfrm>
            <a:custGeom>
              <a:rect b="b" l="l" r="r" t="t"/>
              <a:pathLst>
                <a:path extrusionOk="0" h="6397" w="6397">
                  <a:moveTo>
                    <a:pt x="1" y="1"/>
                  </a:moveTo>
                  <a:lnTo>
                    <a:pt x="1" y="3250"/>
                  </a:lnTo>
                  <a:cubicBezTo>
                    <a:pt x="1653" y="3435"/>
                    <a:pt x="2959" y="4743"/>
                    <a:pt x="3146" y="6396"/>
                  </a:cubicBezTo>
                  <a:lnTo>
                    <a:pt x="6397" y="6396"/>
                  </a:lnTo>
                  <a:cubicBezTo>
                    <a:pt x="6197" y="2983"/>
                    <a:pt x="3414" y="20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3"/>
            <p:cNvSpPr/>
            <p:nvPr/>
          </p:nvSpPr>
          <p:spPr>
            <a:xfrm>
              <a:off x="1755975" y="2677475"/>
              <a:ext cx="282100" cy="339750"/>
            </a:xfrm>
            <a:custGeom>
              <a:rect b="b" l="l" r="r" t="t"/>
              <a:pathLst>
                <a:path extrusionOk="0" h="13590" w="11284">
                  <a:moveTo>
                    <a:pt x="6398" y="1"/>
                  </a:moveTo>
                  <a:cubicBezTo>
                    <a:pt x="2851" y="209"/>
                    <a:pt x="0" y="3197"/>
                    <a:pt x="0" y="6795"/>
                  </a:cubicBezTo>
                  <a:cubicBezTo>
                    <a:pt x="0" y="10394"/>
                    <a:pt x="3063" y="13590"/>
                    <a:pt x="6795" y="13590"/>
                  </a:cubicBezTo>
                  <a:cubicBezTo>
                    <a:pt x="8519" y="13590"/>
                    <a:pt x="10088" y="12911"/>
                    <a:pt x="11283" y="11848"/>
                  </a:cubicBezTo>
                  <a:lnTo>
                    <a:pt x="9019" y="9582"/>
                  </a:lnTo>
                  <a:cubicBezTo>
                    <a:pt x="8406" y="10073"/>
                    <a:pt x="7640" y="10378"/>
                    <a:pt x="6795" y="10378"/>
                  </a:cubicBezTo>
                  <a:cubicBezTo>
                    <a:pt x="4819" y="10378"/>
                    <a:pt x="3212" y="8771"/>
                    <a:pt x="3212" y="6795"/>
                  </a:cubicBezTo>
                  <a:cubicBezTo>
                    <a:pt x="3212" y="4955"/>
                    <a:pt x="4610" y="3453"/>
                    <a:pt x="6398" y="3251"/>
                  </a:cubicBezTo>
                  <a:lnTo>
                    <a:pt x="6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33"/>
          <p:cNvGrpSpPr/>
          <p:nvPr/>
        </p:nvGrpSpPr>
        <p:grpSpPr>
          <a:xfrm>
            <a:off x="4442600" y="1539350"/>
            <a:ext cx="258800" cy="339800"/>
            <a:chOff x="1787250" y="3793725"/>
            <a:chExt cx="258800" cy="339800"/>
          </a:xfrm>
        </p:grpSpPr>
        <p:sp>
          <p:nvSpPr>
            <p:cNvPr id="361" name="Google Shape;361;p33"/>
            <p:cNvSpPr/>
            <p:nvPr/>
          </p:nvSpPr>
          <p:spPr>
            <a:xfrm>
              <a:off x="1846975" y="4053875"/>
              <a:ext cx="19950" cy="19925"/>
            </a:xfrm>
            <a:custGeom>
              <a:rect b="b" l="l" r="r" t="t"/>
              <a:pathLst>
                <a:path extrusionOk="0" h="797" w="798">
                  <a:moveTo>
                    <a:pt x="398" y="0"/>
                  </a:moveTo>
                  <a:cubicBezTo>
                    <a:pt x="178" y="0"/>
                    <a:pt x="1" y="178"/>
                    <a:pt x="1" y="398"/>
                  </a:cubicBezTo>
                  <a:cubicBezTo>
                    <a:pt x="1" y="617"/>
                    <a:pt x="178" y="797"/>
                    <a:pt x="398" y="797"/>
                  </a:cubicBezTo>
                  <a:cubicBezTo>
                    <a:pt x="618" y="797"/>
                    <a:pt x="797" y="617"/>
                    <a:pt x="797" y="398"/>
                  </a:cubicBezTo>
                  <a:cubicBezTo>
                    <a:pt x="797" y="178"/>
                    <a:pt x="618" y="0"/>
                    <a:pt x="3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3"/>
            <p:cNvSpPr/>
            <p:nvPr/>
          </p:nvSpPr>
          <p:spPr>
            <a:xfrm>
              <a:off x="1787250" y="3793725"/>
              <a:ext cx="258800" cy="339800"/>
            </a:xfrm>
            <a:custGeom>
              <a:rect b="b" l="l" r="r" t="t"/>
              <a:pathLst>
                <a:path extrusionOk="0" h="13592" w="10352">
                  <a:moveTo>
                    <a:pt x="7166" y="799"/>
                  </a:moveTo>
                  <a:lnTo>
                    <a:pt x="7166" y="1620"/>
                  </a:lnTo>
                  <a:lnTo>
                    <a:pt x="3186" y="1620"/>
                  </a:lnTo>
                  <a:lnTo>
                    <a:pt x="3186" y="799"/>
                  </a:lnTo>
                  <a:close/>
                  <a:moveTo>
                    <a:pt x="3584" y="6398"/>
                  </a:moveTo>
                  <a:cubicBezTo>
                    <a:pt x="3686" y="6398"/>
                    <a:pt x="3788" y="6437"/>
                    <a:pt x="3866" y="6515"/>
                  </a:cubicBezTo>
                  <a:cubicBezTo>
                    <a:pt x="4021" y="6671"/>
                    <a:pt x="4021" y="6923"/>
                    <a:pt x="3866" y="7078"/>
                  </a:cubicBezTo>
                  <a:lnTo>
                    <a:pt x="3351" y="7593"/>
                  </a:lnTo>
                  <a:lnTo>
                    <a:pt x="3866" y="8108"/>
                  </a:lnTo>
                  <a:cubicBezTo>
                    <a:pt x="4021" y="8263"/>
                    <a:pt x="4021" y="8516"/>
                    <a:pt x="3866" y="8670"/>
                  </a:cubicBezTo>
                  <a:cubicBezTo>
                    <a:pt x="3788" y="8748"/>
                    <a:pt x="3686" y="8787"/>
                    <a:pt x="3584" y="8787"/>
                  </a:cubicBezTo>
                  <a:cubicBezTo>
                    <a:pt x="3482" y="8787"/>
                    <a:pt x="3380" y="8748"/>
                    <a:pt x="3303" y="8670"/>
                  </a:cubicBezTo>
                  <a:lnTo>
                    <a:pt x="2787" y="8156"/>
                  </a:lnTo>
                  <a:lnTo>
                    <a:pt x="2273" y="8670"/>
                  </a:lnTo>
                  <a:cubicBezTo>
                    <a:pt x="2195" y="8748"/>
                    <a:pt x="2093" y="8787"/>
                    <a:pt x="1991" y="8787"/>
                  </a:cubicBezTo>
                  <a:cubicBezTo>
                    <a:pt x="1889" y="8787"/>
                    <a:pt x="1787" y="8748"/>
                    <a:pt x="1710" y="8670"/>
                  </a:cubicBezTo>
                  <a:cubicBezTo>
                    <a:pt x="1554" y="8516"/>
                    <a:pt x="1554" y="8263"/>
                    <a:pt x="1710" y="8108"/>
                  </a:cubicBezTo>
                  <a:lnTo>
                    <a:pt x="2224" y="7593"/>
                  </a:lnTo>
                  <a:lnTo>
                    <a:pt x="1710" y="7078"/>
                  </a:lnTo>
                  <a:cubicBezTo>
                    <a:pt x="1554" y="6923"/>
                    <a:pt x="1554" y="6671"/>
                    <a:pt x="1710" y="6515"/>
                  </a:cubicBezTo>
                  <a:cubicBezTo>
                    <a:pt x="1787" y="6437"/>
                    <a:pt x="1889" y="6398"/>
                    <a:pt x="1991" y="6398"/>
                  </a:cubicBezTo>
                  <a:cubicBezTo>
                    <a:pt x="2093" y="6398"/>
                    <a:pt x="2195" y="6437"/>
                    <a:pt x="2273" y="6515"/>
                  </a:cubicBezTo>
                  <a:lnTo>
                    <a:pt x="2787" y="7029"/>
                  </a:lnTo>
                  <a:lnTo>
                    <a:pt x="3303" y="6515"/>
                  </a:lnTo>
                  <a:cubicBezTo>
                    <a:pt x="3380" y="6437"/>
                    <a:pt x="3482" y="6398"/>
                    <a:pt x="3584" y="6398"/>
                  </a:cubicBezTo>
                  <a:close/>
                  <a:moveTo>
                    <a:pt x="5972" y="3214"/>
                  </a:moveTo>
                  <a:cubicBezTo>
                    <a:pt x="6074" y="3214"/>
                    <a:pt x="6177" y="3252"/>
                    <a:pt x="6255" y="3330"/>
                  </a:cubicBezTo>
                  <a:lnTo>
                    <a:pt x="7448" y="4525"/>
                  </a:lnTo>
                  <a:cubicBezTo>
                    <a:pt x="7604" y="4679"/>
                    <a:pt x="7604" y="4932"/>
                    <a:pt x="7448" y="5087"/>
                  </a:cubicBezTo>
                  <a:cubicBezTo>
                    <a:pt x="7370" y="5165"/>
                    <a:pt x="7268" y="5204"/>
                    <a:pt x="7166" y="5204"/>
                  </a:cubicBezTo>
                  <a:cubicBezTo>
                    <a:pt x="7065" y="5204"/>
                    <a:pt x="6963" y="5165"/>
                    <a:pt x="6886" y="5087"/>
                  </a:cubicBezTo>
                  <a:lnTo>
                    <a:pt x="6370" y="4573"/>
                  </a:lnTo>
                  <a:lnTo>
                    <a:pt x="6370" y="7593"/>
                  </a:lnTo>
                  <a:cubicBezTo>
                    <a:pt x="6370" y="9128"/>
                    <a:pt x="5391" y="10495"/>
                    <a:pt x="3962" y="10992"/>
                  </a:cubicBezTo>
                  <a:cubicBezTo>
                    <a:pt x="3872" y="11561"/>
                    <a:pt x="3382" y="11999"/>
                    <a:pt x="2787" y="11999"/>
                  </a:cubicBezTo>
                  <a:cubicBezTo>
                    <a:pt x="2129" y="11999"/>
                    <a:pt x="1593" y="11463"/>
                    <a:pt x="1593" y="10804"/>
                  </a:cubicBezTo>
                  <a:cubicBezTo>
                    <a:pt x="1593" y="10146"/>
                    <a:pt x="2129" y="9610"/>
                    <a:pt x="2787" y="9610"/>
                  </a:cubicBezTo>
                  <a:cubicBezTo>
                    <a:pt x="3227" y="9610"/>
                    <a:pt x="3607" y="9850"/>
                    <a:pt x="3814" y="10204"/>
                  </a:cubicBezTo>
                  <a:cubicBezTo>
                    <a:pt x="4864" y="9788"/>
                    <a:pt x="5575" y="8748"/>
                    <a:pt x="5575" y="7593"/>
                  </a:cubicBezTo>
                  <a:lnTo>
                    <a:pt x="5575" y="4573"/>
                  </a:lnTo>
                  <a:lnTo>
                    <a:pt x="5059" y="5087"/>
                  </a:lnTo>
                  <a:cubicBezTo>
                    <a:pt x="4981" y="5165"/>
                    <a:pt x="4880" y="5204"/>
                    <a:pt x="4778" y="5204"/>
                  </a:cubicBezTo>
                  <a:cubicBezTo>
                    <a:pt x="4676" y="5204"/>
                    <a:pt x="4575" y="5165"/>
                    <a:pt x="4497" y="5087"/>
                  </a:cubicBezTo>
                  <a:cubicBezTo>
                    <a:pt x="4341" y="4932"/>
                    <a:pt x="4341" y="4679"/>
                    <a:pt x="4497" y="4525"/>
                  </a:cubicBezTo>
                  <a:lnTo>
                    <a:pt x="5690" y="3330"/>
                  </a:lnTo>
                  <a:cubicBezTo>
                    <a:pt x="5768" y="3252"/>
                    <a:pt x="5870" y="3214"/>
                    <a:pt x="5972" y="3214"/>
                  </a:cubicBezTo>
                  <a:close/>
                  <a:moveTo>
                    <a:pt x="8361" y="9610"/>
                  </a:moveTo>
                  <a:cubicBezTo>
                    <a:pt x="8463" y="9610"/>
                    <a:pt x="8565" y="9649"/>
                    <a:pt x="8642" y="9727"/>
                  </a:cubicBezTo>
                  <a:cubicBezTo>
                    <a:pt x="8798" y="9881"/>
                    <a:pt x="8798" y="10134"/>
                    <a:pt x="8642" y="10289"/>
                  </a:cubicBezTo>
                  <a:lnTo>
                    <a:pt x="8128" y="10804"/>
                  </a:lnTo>
                  <a:lnTo>
                    <a:pt x="8642" y="11320"/>
                  </a:lnTo>
                  <a:cubicBezTo>
                    <a:pt x="8798" y="11474"/>
                    <a:pt x="8798" y="11726"/>
                    <a:pt x="8642" y="11882"/>
                  </a:cubicBezTo>
                  <a:cubicBezTo>
                    <a:pt x="8565" y="11960"/>
                    <a:pt x="8463" y="11999"/>
                    <a:pt x="8361" y="11999"/>
                  </a:cubicBezTo>
                  <a:cubicBezTo>
                    <a:pt x="8259" y="11999"/>
                    <a:pt x="8157" y="11960"/>
                    <a:pt x="8079" y="11882"/>
                  </a:cubicBezTo>
                  <a:lnTo>
                    <a:pt x="7565" y="11368"/>
                  </a:lnTo>
                  <a:lnTo>
                    <a:pt x="7049" y="11882"/>
                  </a:lnTo>
                  <a:cubicBezTo>
                    <a:pt x="6972" y="11960"/>
                    <a:pt x="6871" y="11999"/>
                    <a:pt x="6769" y="11999"/>
                  </a:cubicBezTo>
                  <a:cubicBezTo>
                    <a:pt x="6667" y="11999"/>
                    <a:pt x="6565" y="11960"/>
                    <a:pt x="6487" y="11882"/>
                  </a:cubicBezTo>
                  <a:cubicBezTo>
                    <a:pt x="6331" y="11726"/>
                    <a:pt x="6331" y="11474"/>
                    <a:pt x="6487" y="11320"/>
                  </a:cubicBezTo>
                  <a:lnTo>
                    <a:pt x="7001" y="10804"/>
                  </a:lnTo>
                  <a:lnTo>
                    <a:pt x="6487" y="10289"/>
                  </a:lnTo>
                  <a:cubicBezTo>
                    <a:pt x="6331" y="10134"/>
                    <a:pt x="6331" y="9881"/>
                    <a:pt x="6487" y="9727"/>
                  </a:cubicBezTo>
                  <a:cubicBezTo>
                    <a:pt x="6565" y="9649"/>
                    <a:pt x="6667" y="9610"/>
                    <a:pt x="6769" y="9610"/>
                  </a:cubicBezTo>
                  <a:cubicBezTo>
                    <a:pt x="6871" y="9610"/>
                    <a:pt x="6972" y="9649"/>
                    <a:pt x="7049" y="9727"/>
                  </a:cubicBezTo>
                  <a:lnTo>
                    <a:pt x="7565" y="10241"/>
                  </a:lnTo>
                  <a:lnTo>
                    <a:pt x="8079" y="9727"/>
                  </a:lnTo>
                  <a:cubicBezTo>
                    <a:pt x="8157" y="9649"/>
                    <a:pt x="8259" y="9610"/>
                    <a:pt x="8361" y="9610"/>
                  </a:cubicBezTo>
                  <a:close/>
                  <a:moveTo>
                    <a:pt x="2787" y="1"/>
                  </a:moveTo>
                  <a:cubicBezTo>
                    <a:pt x="2567" y="1"/>
                    <a:pt x="2390" y="180"/>
                    <a:pt x="2390" y="400"/>
                  </a:cubicBezTo>
                  <a:lnTo>
                    <a:pt x="2390" y="1620"/>
                  </a:lnTo>
                  <a:lnTo>
                    <a:pt x="398" y="1620"/>
                  </a:lnTo>
                  <a:cubicBezTo>
                    <a:pt x="178" y="1620"/>
                    <a:pt x="1" y="1799"/>
                    <a:pt x="1" y="2019"/>
                  </a:cubicBezTo>
                  <a:lnTo>
                    <a:pt x="1" y="13193"/>
                  </a:lnTo>
                  <a:cubicBezTo>
                    <a:pt x="1" y="13412"/>
                    <a:pt x="178" y="13592"/>
                    <a:pt x="398" y="13592"/>
                  </a:cubicBezTo>
                  <a:lnTo>
                    <a:pt x="9954" y="13592"/>
                  </a:lnTo>
                  <a:cubicBezTo>
                    <a:pt x="10174" y="13592"/>
                    <a:pt x="10352" y="13412"/>
                    <a:pt x="10352" y="13193"/>
                  </a:cubicBezTo>
                  <a:lnTo>
                    <a:pt x="10352" y="2019"/>
                  </a:lnTo>
                  <a:cubicBezTo>
                    <a:pt x="10352" y="1799"/>
                    <a:pt x="10174" y="1620"/>
                    <a:pt x="9954" y="1620"/>
                  </a:cubicBezTo>
                  <a:lnTo>
                    <a:pt x="7963" y="1620"/>
                  </a:lnTo>
                  <a:lnTo>
                    <a:pt x="7963" y="400"/>
                  </a:lnTo>
                  <a:cubicBezTo>
                    <a:pt x="7963" y="180"/>
                    <a:pt x="7785" y="1"/>
                    <a:pt x="75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33"/>
          <p:cNvGrpSpPr/>
          <p:nvPr/>
        </p:nvGrpSpPr>
        <p:grpSpPr>
          <a:xfrm>
            <a:off x="7066575" y="1559938"/>
            <a:ext cx="340250" cy="298625"/>
            <a:chOff x="4032000" y="3844175"/>
            <a:chExt cx="340250" cy="298625"/>
          </a:xfrm>
        </p:grpSpPr>
        <p:sp>
          <p:nvSpPr>
            <p:cNvPr id="364" name="Google Shape;364;p33"/>
            <p:cNvSpPr/>
            <p:nvPr/>
          </p:nvSpPr>
          <p:spPr>
            <a:xfrm>
              <a:off x="4032000" y="3844175"/>
              <a:ext cx="340250" cy="238900"/>
            </a:xfrm>
            <a:custGeom>
              <a:rect b="b" l="l" r="r" t="t"/>
              <a:pathLst>
                <a:path extrusionOk="0" h="9556" w="13610">
                  <a:moveTo>
                    <a:pt x="398" y="1"/>
                  </a:moveTo>
                  <a:cubicBezTo>
                    <a:pt x="179" y="1"/>
                    <a:pt x="1" y="179"/>
                    <a:pt x="1" y="400"/>
                  </a:cubicBezTo>
                  <a:cubicBezTo>
                    <a:pt x="1" y="620"/>
                    <a:pt x="179" y="797"/>
                    <a:pt x="398" y="797"/>
                  </a:cubicBezTo>
                  <a:lnTo>
                    <a:pt x="2494" y="797"/>
                  </a:lnTo>
                  <a:lnTo>
                    <a:pt x="3933" y="7266"/>
                  </a:lnTo>
                  <a:cubicBezTo>
                    <a:pt x="3509" y="7450"/>
                    <a:pt x="3213" y="7872"/>
                    <a:pt x="3213" y="8362"/>
                  </a:cubicBezTo>
                  <a:cubicBezTo>
                    <a:pt x="3213" y="9021"/>
                    <a:pt x="3749" y="9556"/>
                    <a:pt x="4407" y="9556"/>
                  </a:cubicBezTo>
                  <a:lnTo>
                    <a:pt x="11600" y="9556"/>
                  </a:lnTo>
                  <a:cubicBezTo>
                    <a:pt x="11820" y="9556"/>
                    <a:pt x="11998" y="9378"/>
                    <a:pt x="11998" y="9158"/>
                  </a:cubicBezTo>
                  <a:cubicBezTo>
                    <a:pt x="11998" y="8938"/>
                    <a:pt x="11820" y="8759"/>
                    <a:pt x="11600" y="8759"/>
                  </a:cubicBezTo>
                  <a:lnTo>
                    <a:pt x="4407" y="8759"/>
                  </a:lnTo>
                  <a:cubicBezTo>
                    <a:pt x="4187" y="8759"/>
                    <a:pt x="4009" y="8582"/>
                    <a:pt x="4009" y="8362"/>
                  </a:cubicBezTo>
                  <a:cubicBezTo>
                    <a:pt x="4009" y="8142"/>
                    <a:pt x="4187" y="7964"/>
                    <a:pt x="4407" y="7964"/>
                  </a:cubicBezTo>
                  <a:lnTo>
                    <a:pt x="11600" y="7964"/>
                  </a:lnTo>
                  <a:cubicBezTo>
                    <a:pt x="11778" y="7964"/>
                    <a:pt x="11934" y="7846"/>
                    <a:pt x="11982" y="7675"/>
                  </a:cubicBezTo>
                  <a:lnTo>
                    <a:pt x="13575" y="2102"/>
                  </a:lnTo>
                  <a:cubicBezTo>
                    <a:pt x="13609" y="1980"/>
                    <a:pt x="13586" y="1852"/>
                    <a:pt x="13511" y="1753"/>
                  </a:cubicBezTo>
                  <a:cubicBezTo>
                    <a:pt x="13435" y="1653"/>
                    <a:pt x="13318" y="1594"/>
                    <a:pt x="13193" y="1594"/>
                  </a:cubicBezTo>
                  <a:lnTo>
                    <a:pt x="3487" y="1594"/>
                  </a:lnTo>
                  <a:lnTo>
                    <a:pt x="3203" y="313"/>
                  </a:lnTo>
                  <a:cubicBezTo>
                    <a:pt x="3163" y="130"/>
                    <a:pt x="3001" y="1"/>
                    <a:pt x="2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3"/>
            <p:cNvSpPr/>
            <p:nvPr/>
          </p:nvSpPr>
          <p:spPr>
            <a:xfrm>
              <a:off x="4132225" y="4083100"/>
              <a:ext cx="59700" cy="59700"/>
            </a:xfrm>
            <a:custGeom>
              <a:rect b="b" l="l" r="r" t="t"/>
              <a:pathLst>
                <a:path extrusionOk="0" h="2388" w="2388">
                  <a:moveTo>
                    <a:pt x="1194" y="0"/>
                  </a:moveTo>
                  <a:cubicBezTo>
                    <a:pt x="535" y="0"/>
                    <a:pt x="0" y="536"/>
                    <a:pt x="0" y="1194"/>
                  </a:cubicBezTo>
                  <a:cubicBezTo>
                    <a:pt x="0" y="1853"/>
                    <a:pt x="535" y="2388"/>
                    <a:pt x="1194" y="2388"/>
                  </a:cubicBezTo>
                  <a:cubicBezTo>
                    <a:pt x="1853" y="2388"/>
                    <a:pt x="2388" y="1853"/>
                    <a:pt x="2388" y="1194"/>
                  </a:cubicBezTo>
                  <a:cubicBezTo>
                    <a:pt x="2388" y="535"/>
                    <a:pt x="1853" y="0"/>
                    <a:pt x="11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3"/>
            <p:cNvSpPr/>
            <p:nvPr/>
          </p:nvSpPr>
          <p:spPr>
            <a:xfrm>
              <a:off x="4272200" y="4083100"/>
              <a:ext cx="59750" cy="59700"/>
            </a:xfrm>
            <a:custGeom>
              <a:rect b="b" l="l" r="r" t="t"/>
              <a:pathLst>
                <a:path extrusionOk="0" h="2388" w="2390">
                  <a:moveTo>
                    <a:pt x="1196" y="0"/>
                  </a:moveTo>
                  <a:cubicBezTo>
                    <a:pt x="537" y="0"/>
                    <a:pt x="1" y="536"/>
                    <a:pt x="1" y="1194"/>
                  </a:cubicBezTo>
                  <a:cubicBezTo>
                    <a:pt x="1" y="1853"/>
                    <a:pt x="537" y="2388"/>
                    <a:pt x="1196" y="2388"/>
                  </a:cubicBezTo>
                  <a:cubicBezTo>
                    <a:pt x="1854" y="2388"/>
                    <a:pt x="2390" y="1853"/>
                    <a:pt x="2390" y="1194"/>
                  </a:cubicBezTo>
                  <a:cubicBezTo>
                    <a:pt x="2390" y="535"/>
                    <a:pt x="1854" y="0"/>
                    <a:pt x="11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4"/>
          <p:cNvSpPr txBox="1"/>
          <p:nvPr>
            <p:ph idx="2" type="subTitle"/>
          </p:nvPr>
        </p:nvSpPr>
        <p:spPr>
          <a:xfrm>
            <a:off x="864275" y="1662966"/>
            <a:ext cx="33426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Developing a consistent content plan is essential for any successful social media strategy. Have a schedule of when to post content, optimize with keywords and keep track of it all</a:t>
            </a:r>
            <a:endParaRPr/>
          </a:p>
        </p:txBody>
      </p:sp>
      <p:sp>
        <p:nvSpPr>
          <p:cNvPr id="372" name="Google Shape;372;p34"/>
          <p:cNvSpPr txBox="1"/>
          <p:nvPr>
            <p:ph idx="3" type="subTitle"/>
          </p:nvPr>
        </p:nvSpPr>
        <p:spPr>
          <a:xfrm>
            <a:off x="4937126" y="1662966"/>
            <a:ext cx="33426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 can help you </a:t>
            </a:r>
            <a:r>
              <a:rPr lang="en"/>
              <a:t>measure key metrics like visits, click-through rates, impressions, and conversions as well as understanding how the audience is engaging with your content</a:t>
            </a:r>
            <a:endParaRPr/>
          </a:p>
        </p:txBody>
      </p:sp>
      <p:sp>
        <p:nvSpPr>
          <p:cNvPr id="373" name="Google Shape;373;p34"/>
          <p:cNvSpPr txBox="1"/>
          <p:nvPr>
            <p:ph idx="4" type="subTitle"/>
          </p:nvPr>
        </p:nvSpPr>
        <p:spPr>
          <a:xfrm>
            <a:off x="864275" y="3262536"/>
            <a:ext cx="33426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Advertising on social media channels can be a great way to reach a wider audience quickly and effectively. However, it is important to use targeted, specific ads</a:t>
            </a:r>
            <a:endParaRPr/>
          </a:p>
        </p:txBody>
      </p:sp>
      <p:sp>
        <p:nvSpPr>
          <p:cNvPr id="374" name="Google Shape;374;p34"/>
          <p:cNvSpPr txBox="1"/>
          <p:nvPr>
            <p:ph idx="5" type="subTitle"/>
          </p:nvPr>
        </p:nvSpPr>
        <p:spPr>
          <a:xfrm>
            <a:off x="4937126" y="3262536"/>
            <a:ext cx="33426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Establishing brand loyalty involves creating relationships with existing &amp; potential customers through appreciation &amp; thoughtfulness across all communication channels including social media platforms</a:t>
            </a:r>
            <a:endParaRPr/>
          </a:p>
        </p:txBody>
      </p:sp>
      <p:sp>
        <p:nvSpPr>
          <p:cNvPr id="375" name="Google Shape;375;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Four tips</a:t>
            </a:r>
            <a:endParaRPr/>
          </a:p>
        </p:txBody>
      </p:sp>
      <p:sp>
        <p:nvSpPr>
          <p:cNvPr id="376" name="Google Shape;376;p34"/>
          <p:cNvSpPr txBox="1"/>
          <p:nvPr>
            <p:ph idx="1" type="subTitle"/>
          </p:nvPr>
        </p:nvSpPr>
        <p:spPr>
          <a:xfrm>
            <a:off x="864274" y="1154075"/>
            <a:ext cx="33426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Be consistent</a:t>
            </a:r>
            <a:endParaRPr/>
          </a:p>
        </p:txBody>
      </p:sp>
      <p:sp>
        <p:nvSpPr>
          <p:cNvPr id="377" name="Google Shape;377;p34"/>
          <p:cNvSpPr txBox="1"/>
          <p:nvPr>
            <p:ph idx="6" type="subTitle"/>
          </p:nvPr>
        </p:nvSpPr>
        <p:spPr>
          <a:xfrm>
            <a:off x="864274" y="2747975"/>
            <a:ext cx="33426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Advertise wisely</a:t>
            </a:r>
            <a:endParaRPr/>
          </a:p>
        </p:txBody>
      </p:sp>
      <p:sp>
        <p:nvSpPr>
          <p:cNvPr id="378" name="Google Shape;378;p34"/>
          <p:cNvSpPr txBox="1"/>
          <p:nvPr>
            <p:ph idx="7" type="subTitle"/>
          </p:nvPr>
        </p:nvSpPr>
        <p:spPr>
          <a:xfrm>
            <a:off x="4937124" y="1154075"/>
            <a:ext cx="33426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Use analytics tools</a:t>
            </a:r>
            <a:endParaRPr/>
          </a:p>
        </p:txBody>
      </p:sp>
      <p:sp>
        <p:nvSpPr>
          <p:cNvPr id="379" name="Google Shape;379;p34"/>
          <p:cNvSpPr txBox="1"/>
          <p:nvPr>
            <p:ph idx="8" type="subTitle"/>
          </p:nvPr>
        </p:nvSpPr>
        <p:spPr>
          <a:xfrm>
            <a:off x="4937124" y="2747975"/>
            <a:ext cx="33426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Establish brand loyalty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5"/>
          <p:cNvSpPr txBox="1"/>
          <p:nvPr>
            <p:ph idx="14" type="subTitle"/>
          </p:nvPr>
        </p:nvSpPr>
        <p:spPr>
          <a:xfrm>
            <a:off x="3342234" y="28208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Friday</a:t>
            </a:r>
            <a:endParaRPr/>
          </a:p>
        </p:txBody>
      </p:sp>
      <p:sp>
        <p:nvSpPr>
          <p:cNvPr id="385" name="Google Shape;385;p35"/>
          <p:cNvSpPr txBox="1"/>
          <p:nvPr>
            <p:ph idx="13" type="subTitle"/>
          </p:nvPr>
        </p:nvSpPr>
        <p:spPr>
          <a:xfrm>
            <a:off x="721133" y="28208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Thursday</a:t>
            </a:r>
            <a:endParaRPr/>
          </a:p>
        </p:txBody>
      </p:sp>
      <p:sp>
        <p:nvSpPr>
          <p:cNvPr id="386" name="Google Shape;386;p35"/>
          <p:cNvSpPr txBox="1"/>
          <p:nvPr>
            <p:ph idx="15" type="subTitle"/>
          </p:nvPr>
        </p:nvSpPr>
        <p:spPr>
          <a:xfrm>
            <a:off x="5963467" y="28208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Saturday</a:t>
            </a:r>
            <a:endParaRPr/>
          </a:p>
        </p:txBody>
      </p:sp>
      <p:sp>
        <p:nvSpPr>
          <p:cNvPr id="387" name="Google Shape;387;p35"/>
          <p:cNvSpPr txBox="1"/>
          <p:nvPr>
            <p:ph idx="7" type="subTitle"/>
          </p:nvPr>
        </p:nvSpPr>
        <p:spPr>
          <a:xfrm>
            <a:off x="721133" y="1134783"/>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Monday</a:t>
            </a:r>
            <a:endParaRPr/>
          </a:p>
        </p:txBody>
      </p:sp>
      <p:sp>
        <p:nvSpPr>
          <p:cNvPr id="388" name="Google Shape;388;p35"/>
          <p:cNvSpPr txBox="1"/>
          <p:nvPr>
            <p:ph idx="8" type="subTitle"/>
          </p:nvPr>
        </p:nvSpPr>
        <p:spPr>
          <a:xfrm>
            <a:off x="3342234" y="1134783"/>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Tuesday</a:t>
            </a:r>
            <a:endParaRPr/>
          </a:p>
        </p:txBody>
      </p:sp>
      <p:sp>
        <p:nvSpPr>
          <p:cNvPr id="389" name="Google Shape;389;p35"/>
          <p:cNvSpPr txBox="1"/>
          <p:nvPr>
            <p:ph idx="9" type="subTitle"/>
          </p:nvPr>
        </p:nvSpPr>
        <p:spPr>
          <a:xfrm>
            <a:off x="5963167" y="1134783"/>
            <a:ext cx="24597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Wednesday</a:t>
            </a:r>
            <a:endParaRPr/>
          </a:p>
        </p:txBody>
      </p:sp>
      <p:sp>
        <p:nvSpPr>
          <p:cNvPr id="390" name="Google Shape;390;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Six ideas for posts</a:t>
            </a:r>
            <a:endParaRPr/>
          </a:p>
        </p:txBody>
      </p:sp>
      <p:sp>
        <p:nvSpPr>
          <p:cNvPr id="391" name="Google Shape;391;p35"/>
          <p:cNvSpPr txBox="1"/>
          <p:nvPr>
            <p:ph idx="1" type="subTitle"/>
          </p:nvPr>
        </p:nvSpPr>
        <p:spPr>
          <a:xfrm>
            <a:off x="721125" y="1664776"/>
            <a:ext cx="2459100" cy="92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quote or thought-provoking message which is related to your brand and encourages audience engagement</a:t>
            </a:r>
            <a:endParaRPr/>
          </a:p>
        </p:txBody>
      </p:sp>
      <p:sp>
        <p:nvSpPr>
          <p:cNvPr id="392" name="Google Shape;392;p35"/>
          <p:cNvSpPr txBox="1"/>
          <p:nvPr>
            <p:ph idx="4" type="subTitle"/>
          </p:nvPr>
        </p:nvSpPr>
        <p:spPr>
          <a:xfrm>
            <a:off x="721125" y="3343224"/>
            <a:ext cx="2459100" cy="92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Ask followers for their opinion by posing an interesting question or encourage user-generated content</a:t>
            </a:r>
            <a:endParaRPr/>
          </a:p>
        </p:txBody>
      </p:sp>
      <p:sp>
        <p:nvSpPr>
          <p:cNvPr id="393" name="Google Shape;393;p35"/>
          <p:cNvSpPr txBox="1"/>
          <p:nvPr>
            <p:ph idx="5" type="subTitle"/>
          </p:nvPr>
        </p:nvSpPr>
        <p:spPr>
          <a:xfrm>
            <a:off x="3342231" y="3343224"/>
            <a:ext cx="2459100" cy="92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 customer success stories to highlight how customers have benefited from using your product/service</a:t>
            </a:r>
            <a:endParaRPr/>
          </a:p>
        </p:txBody>
      </p:sp>
      <p:sp>
        <p:nvSpPr>
          <p:cNvPr id="394" name="Google Shape;394;p35"/>
          <p:cNvSpPr txBox="1"/>
          <p:nvPr>
            <p:ph idx="2" type="subTitle"/>
          </p:nvPr>
        </p:nvSpPr>
        <p:spPr>
          <a:xfrm>
            <a:off x="3342231" y="1664776"/>
            <a:ext cx="2459100" cy="92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Behind the scenes of your product/service. Share a photo or video of what goes into creating the item/service</a:t>
            </a:r>
            <a:endParaRPr/>
          </a:p>
        </p:txBody>
      </p:sp>
      <p:sp>
        <p:nvSpPr>
          <p:cNvPr id="395" name="Google Shape;395;p35"/>
          <p:cNvSpPr txBox="1"/>
          <p:nvPr>
            <p:ph idx="3" type="subTitle"/>
          </p:nvPr>
        </p:nvSpPr>
        <p:spPr>
          <a:xfrm>
            <a:off x="5963170" y="1664776"/>
            <a:ext cx="2459700" cy="92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Fun fact about your company or industry in order to engage followers with something educational and interesting</a:t>
            </a:r>
            <a:endParaRPr/>
          </a:p>
        </p:txBody>
      </p:sp>
      <p:sp>
        <p:nvSpPr>
          <p:cNvPr id="396" name="Google Shape;396;p35"/>
          <p:cNvSpPr txBox="1"/>
          <p:nvPr>
            <p:ph idx="6" type="subTitle"/>
          </p:nvPr>
        </p:nvSpPr>
        <p:spPr>
          <a:xfrm>
            <a:off x="5963170" y="3343224"/>
            <a:ext cx="2459700" cy="92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Showcase upcoming events or promotions that are coming up so people know when to look out for them</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old Abstract Shapes Social Media Strategy by Slidesgo">
  <a:themeElements>
    <a:clrScheme name="Simple Light">
      <a:dk1>
        <a:srgbClr val="1D1C23"/>
      </a:dk1>
      <a:lt1>
        <a:srgbClr val="FFFFFF"/>
      </a:lt1>
      <a:dk2>
        <a:srgbClr val="FFC651"/>
      </a:dk2>
      <a:lt2>
        <a:srgbClr val="F45344"/>
      </a:lt2>
      <a:accent1>
        <a:srgbClr val="81C1B8"/>
      </a:accent1>
      <a:accent2>
        <a:srgbClr val="4E98C7"/>
      </a:accent2>
      <a:accent3>
        <a:srgbClr val="DBAAE0"/>
      </a:accent3>
      <a:accent4>
        <a:srgbClr val="FF98D2"/>
      </a:accent4>
      <a:accent5>
        <a:srgbClr val="F4F0E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